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21674138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682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F6A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89"/>
    <p:restoredTop sz="94753" autoAdjust="0"/>
  </p:normalViewPr>
  <p:slideViewPr>
    <p:cSldViewPr snapToGrid="0" snapToObjects="1">
      <p:cViewPr varScale="1">
        <p:scale>
          <a:sx n="58" d="100"/>
          <a:sy n="58" d="100"/>
        </p:scale>
        <p:origin x="804" y="30"/>
      </p:cViewPr>
      <p:guideLst>
        <p:guide orient="horz" pos="3840"/>
        <p:guide pos="6826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2B3A0-D215-7A4F-AAA2-960319A8B9D2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FC7D2A-B181-AF4B-B18D-5F3BE0F73B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0530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C7D2A-B181-AF4B-B18D-5F3BE0F73BF3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9723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C7D2A-B181-AF4B-B18D-5F3BE0F73BF3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7516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9267" y="1995312"/>
            <a:ext cx="16255604" cy="4244622"/>
          </a:xfrm>
        </p:spPr>
        <p:txBody>
          <a:bodyPr anchor="b"/>
          <a:lstStyle>
            <a:lvl1pPr algn="ctr">
              <a:defRPr sz="10666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9267" y="6403623"/>
            <a:ext cx="16255604" cy="2943577"/>
          </a:xfrm>
        </p:spPr>
        <p:txBody>
          <a:bodyPr/>
          <a:lstStyle>
            <a:lvl1pPr marL="0" indent="0" algn="ctr">
              <a:buNone/>
              <a:defRPr sz="4266"/>
            </a:lvl1pPr>
            <a:lvl2pPr marL="812764" indent="0" algn="ctr">
              <a:buNone/>
              <a:defRPr sz="3555"/>
            </a:lvl2pPr>
            <a:lvl3pPr marL="1625529" indent="0" algn="ctr">
              <a:buNone/>
              <a:defRPr sz="3200"/>
            </a:lvl3pPr>
            <a:lvl4pPr marL="2438293" indent="0" algn="ctr">
              <a:buNone/>
              <a:defRPr sz="2844"/>
            </a:lvl4pPr>
            <a:lvl5pPr marL="3251058" indent="0" algn="ctr">
              <a:buNone/>
              <a:defRPr sz="2844"/>
            </a:lvl5pPr>
            <a:lvl6pPr marL="4063822" indent="0" algn="ctr">
              <a:buNone/>
              <a:defRPr sz="2844"/>
            </a:lvl6pPr>
            <a:lvl7pPr marL="4876587" indent="0" algn="ctr">
              <a:buNone/>
              <a:defRPr sz="2844"/>
            </a:lvl7pPr>
            <a:lvl8pPr marL="5689351" indent="0" algn="ctr">
              <a:buNone/>
              <a:defRPr sz="2844"/>
            </a:lvl8pPr>
            <a:lvl9pPr marL="6502116" indent="0" algn="ctr">
              <a:buNone/>
              <a:defRPr sz="2844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280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4991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10555" y="649111"/>
            <a:ext cx="4673486" cy="10332156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90097" y="649111"/>
            <a:ext cx="13749531" cy="10332156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985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1533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808" y="3039535"/>
            <a:ext cx="18693944" cy="5071532"/>
          </a:xfrm>
        </p:spPr>
        <p:txBody>
          <a:bodyPr anchor="b"/>
          <a:lstStyle>
            <a:lvl1pPr>
              <a:defRPr sz="10666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8808" y="8159046"/>
            <a:ext cx="18693944" cy="2666999"/>
          </a:xfrm>
        </p:spPr>
        <p:txBody>
          <a:bodyPr/>
          <a:lstStyle>
            <a:lvl1pPr marL="0" indent="0">
              <a:buNone/>
              <a:defRPr sz="4266">
                <a:solidFill>
                  <a:schemeClr val="tx1">
                    <a:tint val="75000"/>
                  </a:schemeClr>
                </a:solidFill>
              </a:defRPr>
            </a:lvl1pPr>
            <a:lvl2pPr marL="812764" indent="0">
              <a:buNone/>
              <a:defRPr sz="3555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1482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90097" y="3245556"/>
            <a:ext cx="9211509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532" y="3245556"/>
            <a:ext cx="9211509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6343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0" y="649112"/>
            <a:ext cx="18693944" cy="2356556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2921" y="2988734"/>
            <a:ext cx="9169175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92921" y="4453467"/>
            <a:ext cx="9169175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72532" y="2988734"/>
            <a:ext cx="9214332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72532" y="4453467"/>
            <a:ext cx="9214332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6576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1533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4858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1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14332" y="1755423"/>
            <a:ext cx="10972532" cy="8664222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6"/>
            </a:lvl3pPr>
            <a:lvl4pPr>
              <a:defRPr sz="3555"/>
            </a:lvl4pPr>
            <a:lvl5pPr>
              <a:defRPr sz="3555"/>
            </a:lvl5pPr>
            <a:lvl6pPr>
              <a:defRPr sz="3555"/>
            </a:lvl6pPr>
            <a:lvl7pPr>
              <a:defRPr sz="3555"/>
            </a:lvl7pPr>
            <a:lvl8pPr>
              <a:defRPr sz="3555"/>
            </a:lvl8pPr>
            <a:lvl9pPr>
              <a:defRPr sz="3555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1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021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1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14332" y="1755423"/>
            <a:ext cx="10972532" cy="8664222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764" indent="0">
              <a:buNone/>
              <a:defRPr sz="4978"/>
            </a:lvl2pPr>
            <a:lvl3pPr marL="1625529" indent="0">
              <a:buNone/>
              <a:defRPr sz="4266"/>
            </a:lvl3pPr>
            <a:lvl4pPr marL="2438293" indent="0">
              <a:buNone/>
              <a:defRPr sz="3555"/>
            </a:lvl4pPr>
            <a:lvl5pPr marL="3251058" indent="0">
              <a:buNone/>
              <a:defRPr sz="3555"/>
            </a:lvl5pPr>
            <a:lvl6pPr marL="4063822" indent="0">
              <a:buNone/>
              <a:defRPr sz="3555"/>
            </a:lvl6pPr>
            <a:lvl7pPr marL="4876587" indent="0">
              <a:buNone/>
              <a:defRPr sz="3555"/>
            </a:lvl7pPr>
            <a:lvl8pPr marL="5689351" indent="0">
              <a:buNone/>
              <a:defRPr sz="3555"/>
            </a:lvl8pPr>
            <a:lvl9pPr marL="6502116" indent="0">
              <a:buNone/>
              <a:defRPr sz="3555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1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2634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90097" y="649112"/>
            <a:ext cx="18693944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0097" y="3245556"/>
            <a:ext cx="18693944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90097" y="11300179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B9673-D529-804B-9DC3-1930DD755D59}" type="datetimeFigureOut">
              <a:rPr kumimoji="1" lang="ja-JP" altLang="en-US" smtClean="0"/>
              <a:t>2020/3/4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79558" y="11300179"/>
            <a:ext cx="7315022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307360" y="11300179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57D4C-4999-4D4C-B17B-30E25EBDB3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4820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625529" rtl="0" eaLnBrk="1" latinLnBrk="0" hangingPunct="1">
        <a:lnSpc>
          <a:spcPct val="90000"/>
        </a:lnSpc>
        <a:spcBef>
          <a:spcPct val="0"/>
        </a:spcBef>
        <a:buNone/>
        <a:defRPr kumimoji="1" sz="78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382" indent="-406382" algn="l" defTabSz="1625529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kumimoji="1"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147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kumimoji="1" sz="4266" kern="1200">
          <a:solidFill>
            <a:schemeClr val="tx1"/>
          </a:solidFill>
          <a:latin typeface="+mn-lt"/>
          <a:ea typeface="+mn-ea"/>
          <a:cs typeface="+mn-cs"/>
        </a:defRPr>
      </a:lvl2pPr>
      <a:lvl3pPr marL="2031911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kumimoji="1" sz="3555" kern="1200">
          <a:solidFill>
            <a:schemeClr val="tx1"/>
          </a:solidFill>
          <a:latin typeface="+mn-lt"/>
          <a:ea typeface="+mn-ea"/>
          <a:cs typeface="+mn-cs"/>
        </a:defRPr>
      </a:lvl3pPr>
      <a:lvl4pPr marL="2844676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40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204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2969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5733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498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529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764" algn="l" defTabSz="1625529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529" algn="l" defTabSz="1625529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293" algn="l" defTabSz="1625529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058" algn="l" defTabSz="1625529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3822" algn="l" defTabSz="1625529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587" algn="l" defTabSz="1625529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351" algn="l" defTabSz="1625529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116" algn="l" defTabSz="1625529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テキスト ボックス 154">
            <a:extLst>
              <a:ext uri="{FF2B5EF4-FFF2-40B4-BE49-F238E27FC236}">
                <a16:creationId xmlns:a16="http://schemas.microsoft.com/office/drawing/2014/main" id="{25619661-4DB8-6647-AC85-23E865434C6B}"/>
              </a:ext>
            </a:extLst>
          </p:cNvPr>
          <p:cNvSpPr txBox="1"/>
          <p:nvPr/>
        </p:nvSpPr>
        <p:spPr>
          <a:xfrm>
            <a:off x="5581532" y="7178993"/>
            <a:ext cx="1194558" cy="334707"/>
          </a:xfrm>
          <a:prstGeom prst="rect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ja-JP" altLang="en-US" sz="1575" b="1" dirty="0">
                <a:solidFill>
                  <a:srgbClr val="DF6A29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自己内対話</a:t>
            </a:r>
          </a:p>
        </p:txBody>
      </p:sp>
      <p:sp>
        <p:nvSpPr>
          <p:cNvPr id="156" name="テキスト ボックス 155">
            <a:extLst>
              <a:ext uri="{FF2B5EF4-FFF2-40B4-BE49-F238E27FC236}">
                <a16:creationId xmlns:a16="http://schemas.microsoft.com/office/drawing/2014/main" id="{CBE78E19-F08C-D147-81B6-AFF9B54F373E}"/>
              </a:ext>
            </a:extLst>
          </p:cNvPr>
          <p:cNvSpPr txBox="1"/>
          <p:nvPr/>
        </p:nvSpPr>
        <p:spPr>
          <a:xfrm>
            <a:off x="5611715" y="5237871"/>
            <a:ext cx="588623" cy="334707"/>
          </a:xfrm>
          <a:prstGeom prst="rect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ja-JP" altLang="en-US" sz="1575" b="1" dirty="0">
                <a:solidFill>
                  <a:srgbClr val="DF6A29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議論</a:t>
            </a:r>
          </a:p>
        </p:txBody>
      </p:sp>
      <p:sp>
        <p:nvSpPr>
          <p:cNvPr id="171" name="テキスト ボックス 170">
            <a:extLst>
              <a:ext uri="{FF2B5EF4-FFF2-40B4-BE49-F238E27FC236}">
                <a16:creationId xmlns:a16="http://schemas.microsoft.com/office/drawing/2014/main" id="{43E9F6BC-332B-A844-B9C3-A4BE411A006B}"/>
              </a:ext>
            </a:extLst>
          </p:cNvPr>
          <p:cNvSpPr txBox="1"/>
          <p:nvPr/>
        </p:nvSpPr>
        <p:spPr>
          <a:xfrm>
            <a:off x="5633786" y="4145890"/>
            <a:ext cx="1000459" cy="334707"/>
          </a:xfrm>
          <a:prstGeom prst="rect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ja-JP" altLang="en-US" sz="1575" b="1" dirty="0">
                <a:solidFill>
                  <a:srgbClr val="DF6A29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振り返り</a:t>
            </a:r>
          </a:p>
        </p:txBody>
      </p:sp>
      <p:grpSp>
        <p:nvGrpSpPr>
          <p:cNvPr id="14" name="グループ化 13"/>
          <p:cNvGrpSpPr/>
          <p:nvPr/>
        </p:nvGrpSpPr>
        <p:grpSpPr>
          <a:xfrm>
            <a:off x="7217946" y="4113375"/>
            <a:ext cx="7209256" cy="4719954"/>
            <a:chOff x="7217946" y="4113375"/>
            <a:chExt cx="7209256" cy="4719954"/>
          </a:xfrm>
        </p:grpSpPr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28283F0F-160B-1A49-A15D-96E84900A3A1}"/>
                </a:ext>
              </a:extLst>
            </p:cNvPr>
            <p:cNvSpPr/>
            <p:nvPr/>
          </p:nvSpPr>
          <p:spPr>
            <a:xfrm>
              <a:off x="7706604" y="7213339"/>
              <a:ext cx="6720597" cy="16199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33B99014-A656-B140-B4F5-B7A52E7676A6}"/>
                </a:ext>
              </a:extLst>
            </p:cNvPr>
            <p:cNvSpPr/>
            <p:nvPr/>
          </p:nvSpPr>
          <p:spPr>
            <a:xfrm>
              <a:off x="7699972" y="5261117"/>
              <a:ext cx="6727230" cy="195222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AC02964D-C366-B24B-8044-84523014C951}"/>
                </a:ext>
              </a:extLst>
            </p:cNvPr>
            <p:cNvSpPr/>
            <p:nvPr/>
          </p:nvSpPr>
          <p:spPr>
            <a:xfrm>
              <a:off x="7710029" y="4143565"/>
              <a:ext cx="6717172" cy="111989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29" name="上矢印 128">
              <a:extLst>
                <a:ext uri="{FF2B5EF4-FFF2-40B4-BE49-F238E27FC236}">
                  <a16:creationId xmlns:a16="http://schemas.microsoft.com/office/drawing/2014/main" id="{2D2F7CEE-88D7-6244-A930-6D01D3279CEB}"/>
                </a:ext>
              </a:extLst>
            </p:cNvPr>
            <p:cNvSpPr/>
            <p:nvPr/>
          </p:nvSpPr>
          <p:spPr>
            <a:xfrm>
              <a:off x="7505451" y="4143565"/>
              <a:ext cx="175339" cy="4652633"/>
            </a:xfrm>
            <a:prstGeom prst="upArrow">
              <a:avLst>
                <a:gd name="adj1" fmla="val 50000"/>
                <a:gd name="adj2" fmla="val 132542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30" name="三角形 129">
              <a:extLst>
                <a:ext uri="{FF2B5EF4-FFF2-40B4-BE49-F238E27FC236}">
                  <a16:creationId xmlns:a16="http://schemas.microsoft.com/office/drawing/2014/main" id="{056392C2-2965-DA49-BFF1-2ECB2E7AFF66}"/>
                </a:ext>
              </a:extLst>
            </p:cNvPr>
            <p:cNvSpPr/>
            <p:nvPr/>
          </p:nvSpPr>
          <p:spPr>
            <a:xfrm>
              <a:off x="7868219" y="8168444"/>
              <a:ext cx="478926" cy="533888"/>
            </a:xfrm>
            <a:prstGeom prst="triangl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:a16="http://schemas.microsoft.com/office/drawing/2014/main" id="{8BC1E1F0-FE64-8540-87FD-2767B7A6B9F2}"/>
                </a:ext>
              </a:extLst>
            </p:cNvPr>
            <p:cNvSpPr/>
            <p:nvPr/>
          </p:nvSpPr>
          <p:spPr>
            <a:xfrm>
              <a:off x="7888599" y="7906785"/>
              <a:ext cx="438168" cy="43988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32" name="雲形吹き出し 131">
              <a:extLst>
                <a:ext uri="{FF2B5EF4-FFF2-40B4-BE49-F238E27FC236}">
                  <a16:creationId xmlns:a16="http://schemas.microsoft.com/office/drawing/2014/main" id="{8062FCD5-486E-2447-86D9-52541F9430D7}"/>
                </a:ext>
              </a:extLst>
            </p:cNvPr>
            <p:cNvSpPr/>
            <p:nvPr/>
          </p:nvSpPr>
          <p:spPr>
            <a:xfrm>
              <a:off x="9116336" y="7269307"/>
              <a:ext cx="3668589" cy="1443370"/>
            </a:xfrm>
            <a:prstGeom prst="cloudCallout">
              <a:avLst>
                <a:gd name="adj1" fmla="val -70566"/>
                <a:gd name="adj2" fmla="val 3779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33" name="円/楕円 132">
              <a:extLst>
                <a:ext uri="{FF2B5EF4-FFF2-40B4-BE49-F238E27FC236}">
                  <a16:creationId xmlns:a16="http://schemas.microsoft.com/office/drawing/2014/main" id="{4122D88C-98B3-2744-92B6-A945B9399000}"/>
                </a:ext>
              </a:extLst>
            </p:cNvPr>
            <p:cNvSpPr/>
            <p:nvPr/>
          </p:nvSpPr>
          <p:spPr>
            <a:xfrm>
              <a:off x="9389182" y="5973534"/>
              <a:ext cx="2973532" cy="972866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34" name="三角形 133">
              <a:extLst>
                <a:ext uri="{FF2B5EF4-FFF2-40B4-BE49-F238E27FC236}">
                  <a16:creationId xmlns:a16="http://schemas.microsoft.com/office/drawing/2014/main" id="{B6BEFBE6-0FCE-2441-A311-7168CAE18462}"/>
                </a:ext>
              </a:extLst>
            </p:cNvPr>
            <p:cNvSpPr/>
            <p:nvPr/>
          </p:nvSpPr>
          <p:spPr>
            <a:xfrm>
              <a:off x="8994240" y="6653014"/>
              <a:ext cx="478926" cy="533888"/>
            </a:xfrm>
            <a:prstGeom prst="triangl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id="{A38E4B65-2A7F-0540-BCA0-F625E16EB4D5}"/>
                </a:ext>
              </a:extLst>
            </p:cNvPr>
            <p:cNvSpPr/>
            <p:nvPr/>
          </p:nvSpPr>
          <p:spPr>
            <a:xfrm>
              <a:off x="9014622" y="6391357"/>
              <a:ext cx="438168" cy="43988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36" name="三角形 135">
              <a:extLst>
                <a:ext uri="{FF2B5EF4-FFF2-40B4-BE49-F238E27FC236}">
                  <a16:creationId xmlns:a16="http://schemas.microsoft.com/office/drawing/2014/main" id="{503D7531-81A0-4C47-BB09-4BD9254B8444}"/>
                </a:ext>
              </a:extLst>
            </p:cNvPr>
            <p:cNvSpPr/>
            <p:nvPr/>
          </p:nvSpPr>
          <p:spPr>
            <a:xfrm>
              <a:off x="12103702" y="6653014"/>
              <a:ext cx="478926" cy="533888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id="{0E2BF8CF-737C-2340-9DB2-D17F80D3A394}"/>
                </a:ext>
              </a:extLst>
            </p:cNvPr>
            <p:cNvSpPr/>
            <p:nvPr/>
          </p:nvSpPr>
          <p:spPr>
            <a:xfrm>
              <a:off x="12124083" y="6391357"/>
              <a:ext cx="438168" cy="439886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38" name="三角形 137">
              <a:extLst>
                <a:ext uri="{FF2B5EF4-FFF2-40B4-BE49-F238E27FC236}">
                  <a16:creationId xmlns:a16="http://schemas.microsoft.com/office/drawing/2014/main" id="{604DFE73-6449-7646-B68B-576CA3135240}"/>
                </a:ext>
              </a:extLst>
            </p:cNvPr>
            <p:cNvSpPr/>
            <p:nvPr/>
          </p:nvSpPr>
          <p:spPr>
            <a:xfrm>
              <a:off x="11616879" y="5795305"/>
              <a:ext cx="478926" cy="533888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49C10559-3698-AB4A-885B-27FC5748256B}"/>
                </a:ext>
              </a:extLst>
            </p:cNvPr>
            <p:cNvSpPr/>
            <p:nvPr/>
          </p:nvSpPr>
          <p:spPr>
            <a:xfrm>
              <a:off x="11637260" y="5533647"/>
              <a:ext cx="438168" cy="439886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40" name="平行四辺形 139">
              <a:extLst>
                <a:ext uri="{FF2B5EF4-FFF2-40B4-BE49-F238E27FC236}">
                  <a16:creationId xmlns:a16="http://schemas.microsoft.com/office/drawing/2014/main" id="{CE837B57-A2AD-6143-BB4C-8DE6EE627A08}"/>
                </a:ext>
              </a:extLst>
            </p:cNvPr>
            <p:cNvSpPr/>
            <p:nvPr/>
          </p:nvSpPr>
          <p:spPr>
            <a:xfrm>
              <a:off x="10504641" y="6189571"/>
              <a:ext cx="699933" cy="711322"/>
            </a:xfrm>
            <a:prstGeom prst="parallelogram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cxnSp>
          <p:nvCxnSpPr>
            <p:cNvPr id="141" name="直線コネクタ 140">
              <a:extLst>
                <a:ext uri="{FF2B5EF4-FFF2-40B4-BE49-F238E27FC236}">
                  <a16:creationId xmlns:a16="http://schemas.microsoft.com/office/drawing/2014/main" id="{86F04D07-C6D6-2E42-9A91-42C2F3D7A9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34604" y="6318086"/>
              <a:ext cx="342638" cy="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直線コネクタ 141">
              <a:extLst>
                <a:ext uri="{FF2B5EF4-FFF2-40B4-BE49-F238E27FC236}">
                  <a16:creationId xmlns:a16="http://schemas.microsoft.com/office/drawing/2014/main" id="{9693E361-FDC0-6E44-9B5F-1E88AC900D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86537" y="6489849"/>
              <a:ext cx="342638" cy="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直線コネクタ 142">
              <a:extLst>
                <a:ext uri="{FF2B5EF4-FFF2-40B4-BE49-F238E27FC236}">
                  <a16:creationId xmlns:a16="http://schemas.microsoft.com/office/drawing/2014/main" id="{9CB570B1-B20D-194B-ABD1-C3CC4EDE62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59676" y="6642465"/>
              <a:ext cx="342638" cy="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直線コネクタ 143">
              <a:extLst>
                <a:ext uri="{FF2B5EF4-FFF2-40B4-BE49-F238E27FC236}">
                  <a16:creationId xmlns:a16="http://schemas.microsoft.com/office/drawing/2014/main" id="{20D24CFE-8E71-094F-92BE-F456F82530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11912" y="6791889"/>
              <a:ext cx="342638" cy="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45" name="グループ化 144">
              <a:extLst>
                <a:ext uri="{FF2B5EF4-FFF2-40B4-BE49-F238E27FC236}">
                  <a16:creationId xmlns:a16="http://schemas.microsoft.com/office/drawing/2014/main" id="{CEAB00CB-CFB6-FC4E-845B-4680B537E309}"/>
                </a:ext>
              </a:extLst>
            </p:cNvPr>
            <p:cNvGrpSpPr/>
            <p:nvPr/>
          </p:nvGrpSpPr>
          <p:grpSpPr>
            <a:xfrm>
              <a:off x="9634901" y="7516968"/>
              <a:ext cx="2309361" cy="945926"/>
              <a:chOff x="4065831" y="4916604"/>
              <a:chExt cx="3342451" cy="1427164"/>
            </a:xfrm>
          </p:grpSpPr>
          <p:sp>
            <p:nvSpPr>
              <p:cNvPr id="178" name="平行四辺形 177">
                <a:extLst>
                  <a:ext uri="{FF2B5EF4-FFF2-40B4-BE49-F238E27FC236}">
                    <a16:creationId xmlns:a16="http://schemas.microsoft.com/office/drawing/2014/main" id="{9373C61F-48F2-8943-9000-B339C2F5D007}"/>
                  </a:ext>
                </a:extLst>
              </p:cNvPr>
              <p:cNvSpPr/>
              <p:nvPr/>
            </p:nvSpPr>
            <p:spPr>
              <a:xfrm>
                <a:off x="4065831" y="4916604"/>
                <a:ext cx="3342451" cy="1427164"/>
              </a:xfrm>
              <a:prstGeom prst="parallelogram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179" name="円/楕円 178">
                <a:extLst>
                  <a:ext uri="{FF2B5EF4-FFF2-40B4-BE49-F238E27FC236}">
                    <a16:creationId xmlns:a16="http://schemas.microsoft.com/office/drawing/2014/main" id="{8933BAAA-DFD1-1B49-A9F0-A64CEB7BAA84}"/>
                  </a:ext>
                </a:extLst>
              </p:cNvPr>
              <p:cNvSpPr/>
              <p:nvPr/>
            </p:nvSpPr>
            <p:spPr>
              <a:xfrm>
                <a:off x="4405045" y="5681204"/>
                <a:ext cx="265471" cy="25981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180" name="円/楕円 179">
                <a:extLst>
                  <a:ext uri="{FF2B5EF4-FFF2-40B4-BE49-F238E27FC236}">
                    <a16:creationId xmlns:a16="http://schemas.microsoft.com/office/drawing/2014/main" id="{2F933616-CBCA-6E4A-B3B3-62CACBE65938}"/>
                  </a:ext>
                </a:extLst>
              </p:cNvPr>
              <p:cNvSpPr/>
              <p:nvPr/>
            </p:nvSpPr>
            <p:spPr>
              <a:xfrm>
                <a:off x="4911536" y="5421392"/>
                <a:ext cx="265471" cy="25981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181" name="円/楕円 180">
                <a:extLst>
                  <a:ext uri="{FF2B5EF4-FFF2-40B4-BE49-F238E27FC236}">
                    <a16:creationId xmlns:a16="http://schemas.microsoft.com/office/drawing/2014/main" id="{EA4A02C8-80F5-6F49-99D9-526E4563E3D8}"/>
                  </a:ext>
                </a:extLst>
              </p:cNvPr>
              <p:cNvSpPr/>
              <p:nvPr/>
            </p:nvSpPr>
            <p:spPr>
              <a:xfrm>
                <a:off x="4911536" y="6000010"/>
                <a:ext cx="265471" cy="25981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182" name="円/楕円 181">
                <a:extLst>
                  <a:ext uri="{FF2B5EF4-FFF2-40B4-BE49-F238E27FC236}">
                    <a16:creationId xmlns:a16="http://schemas.microsoft.com/office/drawing/2014/main" id="{AE098B8B-2F4A-1947-A6E8-6F9F3A3D4136}"/>
                  </a:ext>
                </a:extLst>
              </p:cNvPr>
              <p:cNvSpPr/>
              <p:nvPr/>
            </p:nvSpPr>
            <p:spPr>
              <a:xfrm>
                <a:off x="5482064" y="5374833"/>
                <a:ext cx="265471" cy="25981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183" name="円/楕円 182">
                <a:extLst>
                  <a:ext uri="{FF2B5EF4-FFF2-40B4-BE49-F238E27FC236}">
                    <a16:creationId xmlns:a16="http://schemas.microsoft.com/office/drawing/2014/main" id="{73404B65-71EF-B542-A9FB-4C96F845E8AE}"/>
                  </a:ext>
                </a:extLst>
              </p:cNvPr>
              <p:cNvSpPr/>
              <p:nvPr/>
            </p:nvSpPr>
            <p:spPr>
              <a:xfrm>
                <a:off x="5482064" y="5953451"/>
                <a:ext cx="265471" cy="25981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184" name="円/楕円 183">
                <a:extLst>
                  <a:ext uri="{FF2B5EF4-FFF2-40B4-BE49-F238E27FC236}">
                    <a16:creationId xmlns:a16="http://schemas.microsoft.com/office/drawing/2014/main" id="{82CFDCE9-4081-9F40-B72A-7D097C6E9758}"/>
                  </a:ext>
                </a:extLst>
              </p:cNvPr>
              <p:cNvSpPr/>
              <p:nvPr/>
            </p:nvSpPr>
            <p:spPr>
              <a:xfrm>
                <a:off x="6052594" y="5421392"/>
                <a:ext cx="265471" cy="25981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185" name="円/楕円 184">
                <a:extLst>
                  <a:ext uri="{FF2B5EF4-FFF2-40B4-BE49-F238E27FC236}">
                    <a16:creationId xmlns:a16="http://schemas.microsoft.com/office/drawing/2014/main" id="{5A515B30-8C97-F94C-936B-5D7CFAE1157D}"/>
                  </a:ext>
                </a:extLst>
              </p:cNvPr>
              <p:cNvSpPr/>
              <p:nvPr/>
            </p:nvSpPr>
            <p:spPr>
              <a:xfrm>
                <a:off x="6052594" y="6000010"/>
                <a:ext cx="265471" cy="25981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186" name="円/楕円 185">
                <a:extLst>
                  <a:ext uri="{FF2B5EF4-FFF2-40B4-BE49-F238E27FC236}">
                    <a16:creationId xmlns:a16="http://schemas.microsoft.com/office/drawing/2014/main" id="{CA06D402-F6EB-BE4B-91F2-364670BD33F4}"/>
                  </a:ext>
                </a:extLst>
              </p:cNvPr>
              <p:cNvSpPr/>
              <p:nvPr/>
            </p:nvSpPr>
            <p:spPr>
              <a:xfrm>
                <a:off x="6588970" y="5374833"/>
                <a:ext cx="265471" cy="25981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187" name="円/楕円 186">
                <a:extLst>
                  <a:ext uri="{FF2B5EF4-FFF2-40B4-BE49-F238E27FC236}">
                    <a16:creationId xmlns:a16="http://schemas.microsoft.com/office/drawing/2014/main" id="{89C09740-1ECE-2443-BFE7-389E93C15C94}"/>
                  </a:ext>
                </a:extLst>
              </p:cNvPr>
              <p:cNvSpPr/>
              <p:nvPr/>
            </p:nvSpPr>
            <p:spPr>
              <a:xfrm>
                <a:off x="6588970" y="5953451"/>
                <a:ext cx="265471" cy="25981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013"/>
              </a:p>
            </p:txBody>
          </p: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E8893AE0-926D-DB48-82C9-FB3D8D9DA14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61524" y="5622147"/>
                <a:ext cx="279897" cy="16795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E43362A7-BD2B-2C4A-927E-8DFAD818D273}"/>
                  </a:ext>
                </a:extLst>
              </p:cNvPr>
              <p:cNvCxnSpPr>
                <a:cxnSpLocks/>
                <a:stCxn id="179" idx="5"/>
                <a:endCxn id="181" idx="2"/>
              </p:cNvCxnSpPr>
              <p:nvPr/>
            </p:nvCxnSpPr>
            <p:spPr>
              <a:xfrm>
                <a:off x="4631639" y="5902967"/>
                <a:ext cx="279897" cy="22694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DB04639E-ADB0-0344-9E7E-9F5EF56B132B}"/>
                  </a:ext>
                </a:extLst>
              </p:cNvPr>
              <p:cNvCxnSpPr>
                <a:cxnSpLocks/>
                <a:stCxn id="180" idx="6"/>
                <a:endCxn id="182" idx="2"/>
              </p:cNvCxnSpPr>
              <p:nvPr/>
            </p:nvCxnSpPr>
            <p:spPr>
              <a:xfrm flipV="1">
                <a:off x="5177007" y="5504739"/>
                <a:ext cx="305057" cy="465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F186149F-13C8-2240-A79A-E8DF4D301849}"/>
                  </a:ext>
                </a:extLst>
              </p:cNvPr>
              <p:cNvCxnSpPr>
                <a:cxnSpLocks/>
                <a:stCxn id="182" idx="6"/>
                <a:endCxn id="184" idx="2"/>
              </p:cNvCxnSpPr>
              <p:nvPr/>
            </p:nvCxnSpPr>
            <p:spPr>
              <a:xfrm>
                <a:off x="5747535" y="5504739"/>
                <a:ext cx="305059" cy="465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113194A6-DCB1-DE4B-B89B-78BF9168CA58}"/>
                  </a:ext>
                </a:extLst>
              </p:cNvPr>
              <p:cNvCxnSpPr>
                <a:cxnSpLocks/>
                <a:stCxn id="184" idx="6"/>
                <a:endCxn id="186" idx="2"/>
              </p:cNvCxnSpPr>
              <p:nvPr/>
            </p:nvCxnSpPr>
            <p:spPr>
              <a:xfrm flipV="1">
                <a:off x="6318065" y="5504739"/>
                <a:ext cx="270905" cy="465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720EC49C-B6F8-4645-BFFC-4DAE383DD6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88652" y="6115123"/>
                <a:ext cx="305057" cy="465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4374428A-B91F-CC4E-AFD5-78A8DF5B9A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59180" y="6115123"/>
                <a:ext cx="305059" cy="465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CB6A5AF5-A6CB-C84F-A3E1-E4130F799F9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29710" y="6115123"/>
                <a:ext cx="270905" cy="465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6" name="円/楕円 195">
                <a:extLst>
                  <a:ext uri="{FF2B5EF4-FFF2-40B4-BE49-F238E27FC236}">
                    <a16:creationId xmlns:a16="http://schemas.microsoft.com/office/drawing/2014/main" id="{757B5FED-C03A-6B42-A2AE-77ECEC88313A}"/>
                  </a:ext>
                </a:extLst>
              </p:cNvPr>
              <p:cNvSpPr/>
              <p:nvPr/>
            </p:nvSpPr>
            <p:spPr>
              <a:xfrm>
                <a:off x="5228238" y="5002849"/>
                <a:ext cx="265471" cy="25981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013"/>
              </a:p>
            </p:txBody>
          </p: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F445C875-8423-234C-A21A-8CCA13DD2A71}"/>
                  </a:ext>
                </a:extLst>
              </p:cNvPr>
              <p:cNvCxnSpPr>
                <a:cxnSpLocks/>
                <a:endCxn id="196" idx="3"/>
              </p:cNvCxnSpPr>
              <p:nvPr/>
            </p:nvCxnSpPr>
            <p:spPr>
              <a:xfrm flipV="1">
                <a:off x="5109763" y="5224612"/>
                <a:ext cx="157352" cy="21942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6" name="平行四辺形 145">
              <a:extLst>
                <a:ext uri="{FF2B5EF4-FFF2-40B4-BE49-F238E27FC236}">
                  <a16:creationId xmlns:a16="http://schemas.microsoft.com/office/drawing/2014/main" id="{1E7EF19D-B395-E64D-AA1B-4AB82D803254}"/>
                </a:ext>
              </a:extLst>
            </p:cNvPr>
            <p:cNvSpPr/>
            <p:nvPr/>
          </p:nvSpPr>
          <p:spPr>
            <a:xfrm>
              <a:off x="10578809" y="6652291"/>
              <a:ext cx="467307" cy="210909"/>
            </a:xfrm>
            <a:prstGeom prst="parallelogram">
              <a:avLst/>
            </a:prstGeom>
            <a:solidFill>
              <a:schemeClr val="accent6">
                <a:lumMod val="60000"/>
                <a:lumOff val="40000"/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47" name="平行四辺形 146">
              <a:extLst>
                <a:ext uri="{FF2B5EF4-FFF2-40B4-BE49-F238E27FC236}">
                  <a16:creationId xmlns:a16="http://schemas.microsoft.com/office/drawing/2014/main" id="{F0FB8BB9-1662-5F42-A92D-93B8769C61D9}"/>
                </a:ext>
              </a:extLst>
            </p:cNvPr>
            <p:cNvSpPr/>
            <p:nvPr/>
          </p:nvSpPr>
          <p:spPr>
            <a:xfrm>
              <a:off x="10651077" y="6405315"/>
              <a:ext cx="467307" cy="210909"/>
            </a:xfrm>
            <a:prstGeom prst="parallelogram">
              <a:avLst/>
            </a:prstGeom>
            <a:solidFill>
              <a:schemeClr val="accent2">
                <a:lumMod val="75000"/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48" name="平行四辺形 147">
              <a:extLst>
                <a:ext uri="{FF2B5EF4-FFF2-40B4-BE49-F238E27FC236}">
                  <a16:creationId xmlns:a16="http://schemas.microsoft.com/office/drawing/2014/main" id="{4170CB66-9F29-4F46-9656-D95133EBB277}"/>
                </a:ext>
              </a:extLst>
            </p:cNvPr>
            <p:cNvSpPr/>
            <p:nvPr/>
          </p:nvSpPr>
          <p:spPr>
            <a:xfrm>
              <a:off x="10715343" y="6240064"/>
              <a:ext cx="450723" cy="143325"/>
            </a:xfrm>
            <a:prstGeom prst="parallelogram">
              <a:avLst/>
            </a:prstGeom>
            <a:solidFill>
              <a:schemeClr val="accent1">
                <a:lumMod val="75000"/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49" name="ドーナツ 148">
              <a:extLst>
                <a:ext uri="{FF2B5EF4-FFF2-40B4-BE49-F238E27FC236}">
                  <a16:creationId xmlns:a16="http://schemas.microsoft.com/office/drawing/2014/main" id="{DB5B3424-CBD4-FC45-AC14-28BC21889AB2}"/>
                </a:ext>
              </a:extLst>
            </p:cNvPr>
            <p:cNvSpPr/>
            <p:nvPr/>
          </p:nvSpPr>
          <p:spPr>
            <a:xfrm rot="19068352">
              <a:off x="9972427" y="7628186"/>
              <a:ext cx="772943" cy="375669"/>
            </a:xfrm>
            <a:prstGeom prst="donut">
              <a:avLst>
                <a:gd name="adj" fmla="val 6195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>
                <a:solidFill>
                  <a:schemeClr val="tx1"/>
                </a:solidFill>
              </a:endParaRPr>
            </a:p>
          </p:txBody>
        </p:sp>
        <p:sp>
          <p:nvSpPr>
            <p:cNvPr id="150" name="ドーナツ 149">
              <a:extLst>
                <a:ext uri="{FF2B5EF4-FFF2-40B4-BE49-F238E27FC236}">
                  <a16:creationId xmlns:a16="http://schemas.microsoft.com/office/drawing/2014/main" id="{6366EA70-EA5D-2048-BAB2-F0FB2B395237}"/>
                </a:ext>
              </a:extLst>
            </p:cNvPr>
            <p:cNvSpPr/>
            <p:nvPr/>
          </p:nvSpPr>
          <p:spPr>
            <a:xfrm rot="21274240">
              <a:off x="10550254" y="7690686"/>
              <a:ext cx="1111832" cy="432195"/>
            </a:xfrm>
            <a:prstGeom prst="donut">
              <a:avLst>
                <a:gd name="adj" fmla="val 6195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>
                <a:solidFill>
                  <a:schemeClr val="tx1"/>
                </a:solidFill>
              </a:endParaRPr>
            </a:p>
          </p:txBody>
        </p:sp>
        <p:sp>
          <p:nvSpPr>
            <p:cNvPr id="151" name="ドーナツ 150">
              <a:extLst>
                <a:ext uri="{FF2B5EF4-FFF2-40B4-BE49-F238E27FC236}">
                  <a16:creationId xmlns:a16="http://schemas.microsoft.com/office/drawing/2014/main" id="{F84D4EEF-08C4-6F43-9B7B-74AABF7C97A5}"/>
                </a:ext>
              </a:extLst>
            </p:cNvPr>
            <p:cNvSpPr/>
            <p:nvPr/>
          </p:nvSpPr>
          <p:spPr>
            <a:xfrm>
              <a:off x="10012351" y="8135066"/>
              <a:ext cx="1736989" cy="321896"/>
            </a:xfrm>
            <a:prstGeom prst="donut">
              <a:avLst>
                <a:gd name="adj" fmla="val 6195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>
                <a:solidFill>
                  <a:schemeClr val="tx1"/>
                </a:solidFill>
              </a:endParaRPr>
            </a:p>
          </p:txBody>
        </p:sp>
        <p:cxnSp>
          <p:nvCxnSpPr>
            <p:cNvPr id="152" name="直線コネクタ 66">
              <a:extLst>
                <a:ext uri="{FF2B5EF4-FFF2-40B4-BE49-F238E27FC236}">
                  <a16:creationId xmlns:a16="http://schemas.microsoft.com/office/drawing/2014/main" id="{C8F4F60D-0395-114E-B209-11A0799720CB}"/>
                </a:ext>
              </a:extLst>
            </p:cNvPr>
            <p:cNvCxnSpPr>
              <a:cxnSpLocks/>
              <a:stCxn id="148" idx="2"/>
            </p:cNvCxnSpPr>
            <p:nvPr/>
          </p:nvCxnSpPr>
          <p:spPr>
            <a:xfrm>
              <a:off x="11147391" y="6311727"/>
              <a:ext cx="399339" cy="1435323"/>
            </a:xfrm>
            <a:prstGeom prst="bentConnector2">
              <a:avLst/>
            </a:prstGeom>
            <a:ln cap="rnd" cmpd="sng">
              <a:round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コネクタ 66">
              <a:extLst>
                <a:ext uri="{FF2B5EF4-FFF2-40B4-BE49-F238E27FC236}">
                  <a16:creationId xmlns:a16="http://schemas.microsoft.com/office/drawing/2014/main" id="{B5DE0F25-45BE-0342-9FD3-C94058852090}"/>
                </a:ext>
              </a:extLst>
            </p:cNvPr>
            <p:cNvCxnSpPr>
              <a:cxnSpLocks/>
              <a:stCxn id="146" idx="2"/>
            </p:cNvCxnSpPr>
            <p:nvPr/>
          </p:nvCxnSpPr>
          <p:spPr>
            <a:xfrm>
              <a:off x="11018633" y="6757748"/>
              <a:ext cx="701203" cy="1509054"/>
            </a:xfrm>
            <a:prstGeom prst="bentConnector2">
              <a:avLst/>
            </a:prstGeom>
            <a:ln cap="rnd" cmpd="sng">
              <a:solidFill>
                <a:schemeClr val="accent6">
                  <a:lumMod val="75000"/>
                </a:schemeClr>
              </a:solidFill>
              <a:round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コネクタ 66">
              <a:extLst>
                <a:ext uri="{FF2B5EF4-FFF2-40B4-BE49-F238E27FC236}">
                  <a16:creationId xmlns:a16="http://schemas.microsoft.com/office/drawing/2014/main" id="{C902C684-F2B6-A547-9E57-58317D663D8A}"/>
                </a:ext>
              </a:extLst>
            </p:cNvPr>
            <p:cNvCxnSpPr>
              <a:cxnSpLocks/>
              <a:stCxn id="147" idx="5"/>
            </p:cNvCxnSpPr>
            <p:nvPr/>
          </p:nvCxnSpPr>
          <p:spPr>
            <a:xfrm rot="10800000" flipV="1">
              <a:off x="10267231" y="6510770"/>
              <a:ext cx="411327" cy="1162178"/>
            </a:xfrm>
            <a:prstGeom prst="bentConnector2">
              <a:avLst/>
            </a:prstGeom>
            <a:ln cap="rnd" cmpd="sng">
              <a:solidFill>
                <a:schemeClr val="accent2">
                  <a:lumMod val="75000"/>
                </a:schemeClr>
              </a:solidFill>
              <a:round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テキスト ボックス 156">
              <a:extLst>
                <a:ext uri="{FF2B5EF4-FFF2-40B4-BE49-F238E27FC236}">
                  <a16:creationId xmlns:a16="http://schemas.microsoft.com/office/drawing/2014/main" id="{CA9DA948-AD7F-044C-AD21-4B4F33EBF97E}"/>
                </a:ext>
              </a:extLst>
            </p:cNvPr>
            <p:cNvSpPr txBox="1"/>
            <p:nvPr/>
          </p:nvSpPr>
          <p:spPr>
            <a:xfrm>
              <a:off x="9588408" y="6140428"/>
              <a:ext cx="11552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000" b="1">
                  <a:latin typeface="Meiryo" panose="020B0604030504040204" pitchFamily="34" charset="-128"/>
                  <a:ea typeface="Meiryo" panose="020B0604030504040204" pitchFamily="34" charset="-128"/>
                </a:rPr>
                <a:t>ドキュメント</a:t>
              </a:r>
              <a:endParaRPr lang="en-US" altLang="ja-JP" sz="1000" b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 sz="1000" b="1">
                  <a:latin typeface="Meiryo" panose="020B0604030504040204" pitchFamily="34" charset="-128"/>
                  <a:ea typeface="Meiryo" panose="020B0604030504040204" pitchFamily="34" charset="-128"/>
                </a:rPr>
                <a:t>セマンティクス</a:t>
              </a:r>
            </a:p>
          </p:txBody>
        </p:sp>
        <p:sp>
          <p:nvSpPr>
            <p:cNvPr id="158" name="テキスト ボックス 157">
              <a:extLst>
                <a:ext uri="{FF2B5EF4-FFF2-40B4-BE49-F238E27FC236}">
                  <a16:creationId xmlns:a16="http://schemas.microsoft.com/office/drawing/2014/main" id="{887C3C90-745C-1740-8F8E-8C3A75FC26D9}"/>
                </a:ext>
              </a:extLst>
            </p:cNvPr>
            <p:cNvSpPr txBox="1"/>
            <p:nvPr/>
          </p:nvSpPr>
          <p:spPr>
            <a:xfrm>
              <a:off x="11799144" y="7819581"/>
              <a:ext cx="1127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2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思考（内容）</a:t>
              </a:r>
            </a:p>
          </p:txBody>
        </p:sp>
        <p:sp>
          <p:nvSpPr>
            <p:cNvPr id="159" name="テキスト ボックス 158">
              <a:extLst>
                <a:ext uri="{FF2B5EF4-FFF2-40B4-BE49-F238E27FC236}">
                  <a16:creationId xmlns:a16="http://schemas.microsoft.com/office/drawing/2014/main" id="{02A6DFF8-A898-AF4D-92D4-B5DD11546DE0}"/>
                </a:ext>
              </a:extLst>
            </p:cNvPr>
            <p:cNvSpPr txBox="1"/>
            <p:nvPr/>
          </p:nvSpPr>
          <p:spPr>
            <a:xfrm>
              <a:off x="10247910" y="6985838"/>
              <a:ext cx="14132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2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提案者の意図</a:t>
              </a:r>
            </a:p>
          </p:txBody>
        </p: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5C1F8157-D236-0845-ACF0-2DE4E0337C4B}"/>
                </a:ext>
              </a:extLst>
            </p:cNvPr>
            <p:cNvCxnSpPr>
              <a:stCxn id="135" idx="6"/>
            </p:cNvCxnSpPr>
            <p:nvPr/>
          </p:nvCxnSpPr>
          <p:spPr>
            <a:xfrm>
              <a:off x="9452789" y="6611300"/>
              <a:ext cx="1134728" cy="114628"/>
            </a:xfrm>
            <a:prstGeom prst="straightConnector1">
              <a:avLst/>
            </a:prstGeom>
            <a:ln w="53975" cap="rnd" cmpd="sng">
              <a:solidFill>
                <a:schemeClr val="accent4">
                  <a:lumMod val="60000"/>
                  <a:lumOff val="40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4FD32C07-BF61-7F47-BC6E-8D28CD9E7F23}"/>
                </a:ext>
              </a:extLst>
            </p:cNvPr>
            <p:cNvCxnSpPr>
              <a:cxnSpLocks/>
            </p:cNvCxnSpPr>
            <p:nvPr/>
          </p:nvCxnSpPr>
          <p:spPr>
            <a:xfrm>
              <a:off x="11937912" y="5795305"/>
              <a:ext cx="389931" cy="695298"/>
            </a:xfrm>
            <a:prstGeom prst="straightConnector1">
              <a:avLst/>
            </a:prstGeom>
            <a:ln w="53975" cap="rnd" cmpd="sng">
              <a:solidFill>
                <a:schemeClr val="accent4">
                  <a:lumMod val="60000"/>
                  <a:lumOff val="40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74DABC38-5863-5E41-BF2E-C37234D90B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65282" y="6617889"/>
              <a:ext cx="1031118" cy="34462"/>
            </a:xfrm>
            <a:prstGeom prst="straightConnector1">
              <a:avLst/>
            </a:prstGeom>
            <a:ln w="53975" cap="rnd" cmpd="sng">
              <a:solidFill>
                <a:schemeClr val="accent4">
                  <a:lumMod val="60000"/>
                  <a:lumOff val="40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角丸四角形吹き出し 162">
              <a:extLst>
                <a:ext uri="{FF2B5EF4-FFF2-40B4-BE49-F238E27FC236}">
                  <a16:creationId xmlns:a16="http://schemas.microsoft.com/office/drawing/2014/main" id="{F76B2DD5-0C12-014F-B570-1B792B5992DA}"/>
                </a:ext>
              </a:extLst>
            </p:cNvPr>
            <p:cNvSpPr/>
            <p:nvPr/>
          </p:nvSpPr>
          <p:spPr>
            <a:xfrm>
              <a:off x="12095805" y="5344954"/>
              <a:ext cx="478927" cy="295916"/>
            </a:xfrm>
            <a:prstGeom prst="wedgeRoundRectCallout">
              <a:avLst>
                <a:gd name="adj1" fmla="val -46792"/>
                <a:gd name="adj2" fmla="val 99688"/>
                <a:gd name="adj3" fmla="val 16667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64" name="円柱 163">
              <a:extLst>
                <a:ext uri="{FF2B5EF4-FFF2-40B4-BE49-F238E27FC236}">
                  <a16:creationId xmlns:a16="http://schemas.microsoft.com/office/drawing/2014/main" id="{30551396-C42F-144A-8C2C-9F507B06E8E3}"/>
                </a:ext>
              </a:extLst>
            </p:cNvPr>
            <p:cNvSpPr/>
            <p:nvPr/>
          </p:nvSpPr>
          <p:spPr>
            <a:xfrm>
              <a:off x="7868219" y="5714996"/>
              <a:ext cx="1126021" cy="525068"/>
            </a:xfrm>
            <a:prstGeom prst="can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ja-JP" altLang="en-US" sz="1013"/>
                <a:t>データベース</a:t>
              </a:r>
            </a:p>
          </p:txBody>
        </p:sp>
        <p:sp>
          <p:nvSpPr>
            <p:cNvPr id="165" name="テキスト ボックス 164">
              <a:extLst>
                <a:ext uri="{FF2B5EF4-FFF2-40B4-BE49-F238E27FC236}">
                  <a16:creationId xmlns:a16="http://schemas.microsoft.com/office/drawing/2014/main" id="{1E14F9E7-F652-D24C-A134-19EDA364596B}"/>
                </a:ext>
              </a:extLst>
            </p:cNvPr>
            <p:cNvSpPr txBox="1"/>
            <p:nvPr/>
          </p:nvSpPr>
          <p:spPr>
            <a:xfrm>
              <a:off x="12396785" y="6151931"/>
              <a:ext cx="1237324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400" dirty="0">
                  <a:ln>
                    <a:solidFill>
                      <a:sysClr val="windowText" lastClr="000000"/>
                    </a:solidFill>
                  </a:ln>
                  <a:latin typeface="Meiryo" panose="020B0604030504040204" pitchFamily="34" charset="-128"/>
                  <a:ea typeface="Meiryo" panose="020B0604030504040204" pitchFamily="34" charset="-128"/>
                </a:rPr>
                <a:t>視線情報</a:t>
              </a:r>
            </a:p>
          </p:txBody>
        </p:sp>
        <p:sp>
          <p:nvSpPr>
            <p:cNvPr id="166" name="テキスト ボックス 165">
              <a:extLst>
                <a:ext uri="{FF2B5EF4-FFF2-40B4-BE49-F238E27FC236}">
                  <a16:creationId xmlns:a16="http://schemas.microsoft.com/office/drawing/2014/main" id="{02750AEE-48A4-D04E-A012-9178E13EB27C}"/>
                </a:ext>
              </a:extLst>
            </p:cNvPr>
            <p:cNvSpPr txBox="1"/>
            <p:nvPr/>
          </p:nvSpPr>
          <p:spPr>
            <a:xfrm>
              <a:off x="12458243" y="5712287"/>
              <a:ext cx="12373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400" dirty="0">
                  <a:ln>
                    <a:solidFill>
                      <a:sysClr val="windowText" lastClr="000000"/>
                    </a:solidFill>
                  </a:ln>
                  <a:latin typeface="Meiryo" panose="020B0604030504040204" pitchFamily="34" charset="-128"/>
                  <a:ea typeface="Meiryo" panose="020B0604030504040204" pitchFamily="34" charset="-128"/>
                </a:rPr>
                <a:t>発話情報</a:t>
              </a:r>
            </a:p>
          </p:txBody>
        </p:sp>
        <p:sp>
          <p:nvSpPr>
            <p:cNvPr id="167" name="右矢印 166">
              <a:extLst>
                <a:ext uri="{FF2B5EF4-FFF2-40B4-BE49-F238E27FC236}">
                  <a16:creationId xmlns:a16="http://schemas.microsoft.com/office/drawing/2014/main" id="{07BBD50C-2481-5C43-83A6-9316B4CE1F67}"/>
                </a:ext>
              </a:extLst>
            </p:cNvPr>
            <p:cNvSpPr/>
            <p:nvPr/>
          </p:nvSpPr>
          <p:spPr>
            <a:xfrm rot="11878486">
              <a:off x="8998849" y="5918671"/>
              <a:ext cx="648838" cy="241337"/>
            </a:xfrm>
            <a:prstGeom prst="rightArrow">
              <a:avLst>
                <a:gd name="adj1" fmla="val 50000"/>
                <a:gd name="adj2" fmla="val 86037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cxnSp>
          <p:nvCxnSpPr>
            <p:cNvPr id="168" name="直線コネクタ 66">
              <a:extLst>
                <a:ext uri="{FF2B5EF4-FFF2-40B4-BE49-F238E27FC236}">
                  <a16:creationId xmlns:a16="http://schemas.microsoft.com/office/drawing/2014/main" id="{3041A030-B523-0844-9A8C-DDDAB7DEFF6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12557684" y="5550122"/>
              <a:ext cx="278206" cy="228315"/>
            </a:xfrm>
            <a:prstGeom prst="bentConnector3">
              <a:avLst>
                <a:gd name="adj1" fmla="val -46"/>
              </a:avLst>
            </a:prstGeom>
            <a:ln cap="rnd" cmpd="sng">
              <a:solidFill>
                <a:schemeClr val="tx1"/>
              </a:solidFill>
              <a:round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コネクタ 66">
              <a:extLst>
                <a:ext uri="{FF2B5EF4-FFF2-40B4-BE49-F238E27FC236}">
                  <a16:creationId xmlns:a16="http://schemas.microsoft.com/office/drawing/2014/main" id="{911E94BF-9B14-E841-9A17-05710EE3D95B}"/>
                </a:ext>
              </a:extLst>
            </p:cNvPr>
            <p:cNvCxnSpPr>
              <a:cxnSpLocks/>
            </p:cNvCxnSpPr>
            <p:nvPr/>
          </p:nvCxnSpPr>
          <p:spPr>
            <a:xfrm>
              <a:off x="12119811" y="6030940"/>
              <a:ext cx="599215" cy="209124"/>
            </a:xfrm>
            <a:prstGeom prst="bentConnector3">
              <a:avLst>
                <a:gd name="adj1" fmla="val 99463"/>
              </a:avLst>
            </a:prstGeom>
            <a:ln cap="rnd" cmpd="sng">
              <a:solidFill>
                <a:schemeClr val="tx1"/>
              </a:solidFill>
              <a:round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テキスト ボックス 169">
              <a:extLst>
                <a:ext uri="{FF2B5EF4-FFF2-40B4-BE49-F238E27FC236}">
                  <a16:creationId xmlns:a16="http://schemas.microsoft.com/office/drawing/2014/main" id="{0041669F-DF3E-CF45-8F38-12A5D5F4F686}"/>
                </a:ext>
              </a:extLst>
            </p:cNvPr>
            <p:cNvSpPr txBox="1"/>
            <p:nvPr/>
          </p:nvSpPr>
          <p:spPr>
            <a:xfrm>
              <a:off x="7217946" y="4113375"/>
              <a:ext cx="386644" cy="3347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575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ｔ</a:t>
              </a:r>
            </a:p>
          </p:txBody>
        </p:sp>
        <p:sp>
          <p:nvSpPr>
            <p:cNvPr id="172" name="三角形 171">
              <a:extLst>
                <a:ext uri="{FF2B5EF4-FFF2-40B4-BE49-F238E27FC236}">
                  <a16:creationId xmlns:a16="http://schemas.microsoft.com/office/drawing/2014/main" id="{F543C7FB-5068-7343-8681-F2C858E1F0B5}"/>
                </a:ext>
              </a:extLst>
            </p:cNvPr>
            <p:cNvSpPr/>
            <p:nvPr/>
          </p:nvSpPr>
          <p:spPr>
            <a:xfrm>
              <a:off x="9985097" y="4655981"/>
              <a:ext cx="478926" cy="533888"/>
            </a:xfrm>
            <a:prstGeom prst="triangl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73" name="円/楕円 172">
              <a:extLst>
                <a:ext uri="{FF2B5EF4-FFF2-40B4-BE49-F238E27FC236}">
                  <a16:creationId xmlns:a16="http://schemas.microsoft.com/office/drawing/2014/main" id="{2654298A-3401-E842-AD8B-15E1FC8BF7C9}"/>
                </a:ext>
              </a:extLst>
            </p:cNvPr>
            <p:cNvSpPr/>
            <p:nvPr/>
          </p:nvSpPr>
          <p:spPr>
            <a:xfrm>
              <a:off x="10005478" y="4394324"/>
              <a:ext cx="438168" cy="439886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75" name="直方体 174">
              <a:extLst>
                <a:ext uri="{FF2B5EF4-FFF2-40B4-BE49-F238E27FC236}">
                  <a16:creationId xmlns:a16="http://schemas.microsoft.com/office/drawing/2014/main" id="{D8640E55-16D9-A54F-AE48-7C605E587BE7}"/>
                </a:ext>
              </a:extLst>
            </p:cNvPr>
            <p:cNvSpPr/>
            <p:nvPr/>
          </p:nvSpPr>
          <p:spPr>
            <a:xfrm>
              <a:off x="7751845" y="4526470"/>
              <a:ext cx="1479788" cy="704067"/>
            </a:xfrm>
            <a:prstGeom prst="cub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ja-JP" altLang="en-US" sz="1013" dirty="0">
                  <a:solidFill>
                    <a:schemeClr val="tx1"/>
                  </a:solidFill>
                </a:rPr>
                <a:t>リフレクション支援システム</a:t>
              </a:r>
            </a:p>
          </p:txBody>
        </p:sp>
        <p:sp>
          <p:nvSpPr>
            <p:cNvPr id="176" name="右矢印 175">
              <a:extLst>
                <a:ext uri="{FF2B5EF4-FFF2-40B4-BE49-F238E27FC236}">
                  <a16:creationId xmlns:a16="http://schemas.microsoft.com/office/drawing/2014/main" id="{C068129B-5DFB-BF40-AD41-E98459DA7E24}"/>
                </a:ext>
              </a:extLst>
            </p:cNvPr>
            <p:cNvSpPr/>
            <p:nvPr/>
          </p:nvSpPr>
          <p:spPr>
            <a:xfrm rot="16200000">
              <a:off x="8300914" y="5225373"/>
              <a:ext cx="551986" cy="379070"/>
            </a:xfrm>
            <a:prstGeom prst="rightArrow">
              <a:avLst>
                <a:gd name="adj1" fmla="val 50000"/>
                <a:gd name="adj2" fmla="val 8603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177" name="左右矢印 176">
              <a:extLst>
                <a:ext uri="{FF2B5EF4-FFF2-40B4-BE49-F238E27FC236}">
                  <a16:creationId xmlns:a16="http://schemas.microsoft.com/office/drawing/2014/main" id="{39D7FC58-2093-BE44-BFB1-603F18ACBE1A}"/>
                </a:ext>
              </a:extLst>
            </p:cNvPr>
            <p:cNvSpPr/>
            <p:nvPr/>
          </p:nvSpPr>
          <p:spPr>
            <a:xfrm>
              <a:off x="9275370" y="4712764"/>
              <a:ext cx="670773" cy="337161"/>
            </a:xfrm>
            <a:prstGeom prst="left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sp>
          <p:nvSpPr>
            <p:cNvPr id="2" name="環状矢印 1"/>
            <p:cNvSpPr/>
            <p:nvPr/>
          </p:nvSpPr>
          <p:spPr>
            <a:xfrm rot="6078780">
              <a:off x="11120508" y="4765882"/>
              <a:ext cx="3621269" cy="2938559"/>
            </a:xfrm>
            <a:prstGeom prst="circularArrow">
              <a:avLst>
                <a:gd name="adj1" fmla="val 8652"/>
                <a:gd name="adj2" fmla="val 1207857"/>
                <a:gd name="adj3" fmla="val 20533069"/>
                <a:gd name="adj4" fmla="val 10917611"/>
                <a:gd name="adj5" fmla="val 12500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6" name="雲形吹き出し 75">
              <a:extLst>
                <a:ext uri="{FF2B5EF4-FFF2-40B4-BE49-F238E27FC236}">
                  <a16:creationId xmlns:a16="http://schemas.microsoft.com/office/drawing/2014/main" id="{EBE3C1A6-9CAD-F74C-8D67-27E5C2616B2C}"/>
                </a:ext>
              </a:extLst>
            </p:cNvPr>
            <p:cNvSpPr/>
            <p:nvPr/>
          </p:nvSpPr>
          <p:spPr>
            <a:xfrm>
              <a:off x="10887075" y="4180697"/>
              <a:ext cx="3124200" cy="1043216"/>
            </a:xfrm>
            <a:prstGeom prst="cloudCallout">
              <a:avLst>
                <a:gd name="adj1" fmla="val -66120"/>
                <a:gd name="adj2" fmla="val -12841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013"/>
            </a:p>
          </p:txBody>
        </p:sp>
        <p:grpSp>
          <p:nvGrpSpPr>
            <p:cNvPr id="6" name="グループ化 5"/>
            <p:cNvGrpSpPr/>
            <p:nvPr/>
          </p:nvGrpSpPr>
          <p:grpSpPr>
            <a:xfrm>
              <a:off x="12828182" y="7800982"/>
              <a:ext cx="1560880" cy="991561"/>
              <a:chOff x="13781496" y="7516982"/>
              <a:chExt cx="1560879" cy="991561"/>
            </a:xfrm>
          </p:grpSpPr>
          <p:sp>
            <p:nvSpPr>
              <p:cNvPr id="5" name="星 8 4"/>
              <p:cNvSpPr/>
              <p:nvPr/>
            </p:nvSpPr>
            <p:spPr>
              <a:xfrm>
                <a:off x="13781496" y="7516982"/>
                <a:ext cx="1560879" cy="991561"/>
              </a:xfrm>
              <a:prstGeom prst="star8">
                <a:avLst/>
              </a:prstGeom>
              <a:solidFill>
                <a:schemeClr val="bg1"/>
              </a:solidFill>
              <a:ln w="285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600"/>
              </a:p>
            </p:txBody>
          </p:sp>
          <p:sp>
            <p:nvSpPr>
              <p:cNvPr id="81" name="テキスト ボックス 80"/>
              <p:cNvSpPr txBox="1"/>
              <p:nvPr/>
            </p:nvSpPr>
            <p:spPr>
              <a:xfrm>
                <a:off x="13913624" y="7792555"/>
                <a:ext cx="1428750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400" b="1" dirty="0"/>
                  <a:t>自己内対話へ</a:t>
                </a:r>
                <a:endParaRPr kumimoji="1" lang="en-US" altLang="ja-JP" sz="1400" b="1" dirty="0"/>
              </a:p>
              <a:p>
                <a:pPr algn="ctr"/>
                <a:r>
                  <a:rPr kumimoji="1" lang="ja-JP" altLang="en-US" sz="1400" b="1" dirty="0"/>
                  <a:t>還元</a:t>
                </a:r>
              </a:p>
            </p:txBody>
          </p:sp>
        </p:grpSp>
        <p:sp>
          <p:nvSpPr>
            <p:cNvPr id="7" name="テキスト ボックス 6"/>
            <p:cNvSpPr txBox="1"/>
            <p:nvPr/>
          </p:nvSpPr>
          <p:spPr>
            <a:xfrm>
              <a:off x="11314934" y="4321522"/>
              <a:ext cx="2134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900" b="1" dirty="0"/>
                <a:t>次回のミーティングでは前提</a:t>
              </a:r>
              <a:r>
                <a:rPr kumimoji="1" lang="ja-JP" altLang="en-US" sz="900" dirty="0"/>
                <a:t>と</a:t>
              </a:r>
              <a:r>
                <a:rPr kumimoji="1" lang="ja-JP" altLang="en-US" sz="900" b="1" dirty="0"/>
                <a:t>提案</a:t>
              </a:r>
              <a:r>
                <a:rPr kumimoji="1" lang="ja-JP" altLang="en-US" sz="900" dirty="0"/>
                <a:t>の合理性が取れた発表にしよう</a:t>
              </a:r>
            </a:p>
          </p:txBody>
        </p:sp>
        <p:sp>
          <p:nvSpPr>
            <p:cNvPr id="84" name="テキスト ボックス 83"/>
            <p:cNvSpPr txBox="1"/>
            <p:nvPr/>
          </p:nvSpPr>
          <p:spPr>
            <a:xfrm>
              <a:off x="11321923" y="4679919"/>
              <a:ext cx="21273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900" b="1" dirty="0"/>
                <a:t>実験目的</a:t>
              </a:r>
              <a:r>
                <a:rPr kumimoji="1" lang="ja-JP" altLang="en-US" sz="900" dirty="0"/>
                <a:t>について検討するために</a:t>
              </a:r>
              <a:endParaRPr kumimoji="1" lang="en-US" altLang="ja-JP" sz="900" dirty="0"/>
            </a:p>
            <a:p>
              <a:r>
                <a:rPr kumimoji="1" lang="ja-JP" altLang="en-US" sz="900" dirty="0"/>
                <a:t>評価指標・評価者について考えよう</a:t>
              </a:r>
            </a:p>
          </p:txBody>
        </p:sp>
        <p:sp>
          <p:nvSpPr>
            <p:cNvPr id="9" name="正方形/長方形 8"/>
            <p:cNvSpPr/>
            <p:nvPr/>
          </p:nvSpPr>
          <p:spPr>
            <a:xfrm>
              <a:off x="7716379" y="4149915"/>
              <a:ext cx="945021" cy="3370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 b="1" dirty="0">
                  <a:solidFill>
                    <a:schemeClr val="accent2">
                      <a:lumMod val="50000"/>
                    </a:schemeClr>
                  </a:solidFill>
                </a:rPr>
                <a:t>振り返り</a:t>
              </a:r>
            </a:p>
          </p:txBody>
        </p:sp>
        <p:sp>
          <p:nvSpPr>
            <p:cNvPr id="87" name="正方形/長方形 86"/>
            <p:cNvSpPr/>
            <p:nvPr/>
          </p:nvSpPr>
          <p:spPr>
            <a:xfrm>
              <a:off x="7716379" y="5273468"/>
              <a:ext cx="677343" cy="3370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rPr>
                <a:t>議論</a:t>
              </a:r>
            </a:p>
          </p:txBody>
        </p:sp>
        <p:sp>
          <p:nvSpPr>
            <p:cNvPr id="88" name="正方形/長方形 87"/>
            <p:cNvSpPr/>
            <p:nvPr/>
          </p:nvSpPr>
          <p:spPr>
            <a:xfrm>
              <a:off x="7711085" y="7228109"/>
              <a:ext cx="1115415" cy="3370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自己内対話</a:t>
              </a:r>
            </a:p>
          </p:txBody>
        </p:sp>
        <p:cxnSp>
          <p:nvCxnSpPr>
            <p:cNvPr id="89" name="直線コネクタ 66">
              <a:extLst>
                <a:ext uri="{FF2B5EF4-FFF2-40B4-BE49-F238E27FC236}">
                  <a16:creationId xmlns:a16="http://schemas.microsoft.com/office/drawing/2014/main" id="{911E94BF-9B14-E841-9A17-05710EE3D9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73127" y="5824445"/>
              <a:ext cx="496143" cy="193940"/>
            </a:xfrm>
            <a:prstGeom prst="bentConnector3">
              <a:avLst>
                <a:gd name="adj1" fmla="val 99915"/>
              </a:avLst>
            </a:prstGeom>
            <a:ln cap="rnd" cmpd="sng">
              <a:solidFill>
                <a:schemeClr val="tx1"/>
              </a:solidFill>
              <a:round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テキスト ボックス 93">
              <a:extLst>
                <a:ext uri="{FF2B5EF4-FFF2-40B4-BE49-F238E27FC236}">
                  <a16:creationId xmlns:a16="http://schemas.microsoft.com/office/drawing/2014/main" id="{1E14F9E7-F652-D24C-A134-19EDA364596B}"/>
                </a:ext>
              </a:extLst>
            </p:cNvPr>
            <p:cNvSpPr txBox="1"/>
            <p:nvPr/>
          </p:nvSpPr>
          <p:spPr>
            <a:xfrm>
              <a:off x="9171457" y="5625448"/>
              <a:ext cx="1826634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400" dirty="0">
                  <a:ln>
                    <a:solidFill>
                      <a:sysClr val="windowText" lastClr="000000"/>
                    </a:solidFill>
                  </a:ln>
                  <a:latin typeface="Meiryo" panose="020B0604030504040204" pitchFamily="34" charset="-128"/>
                  <a:ea typeface="Meiryo" panose="020B0604030504040204" pitchFamily="34" charset="-128"/>
                </a:rPr>
                <a:t>マルチモーダル情報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8551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05B98D2F-80D9-5440-9A49-07A0ABFB2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621" y="4869176"/>
            <a:ext cx="2655533" cy="127838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940AAD4-3EE2-C64F-9C6D-E443531AD3B8}"/>
              </a:ext>
            </a:extLst>
          </p:cNvPr>
          <p:cNvSpPr txBox="1"/>
          <p:nvPr/>
        </p:nvSpPr>
        <p:spPr>
          <a:xfrm>
            <a:off x="4718106" y="8792709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研究活動オントロジー</a:t>
            </a: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50A8F4EE-981E-B248-B782-B332077E60D0}"/>
              </a:ext>
            </a:extLst>
          </p:cNvPr>
          <p:cNvGrpSpPr/>
          <p:nvPr/>
        </p:nvGrpSpPr>
        <p:grpSpPr>
          <a:xfrm>
            <a:off x="9778707" y="5032059"/>
            <a:ext cx="6742825" cy="5427806"/>
            <a:chOff x="15145385" y="11580372"/>
            <a:chExt cx="14603234" cy="11755240"/>
          </a:xfrm>
        </p:grpSpPr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68A381AC-23B5-0B49-89D5-BC2D4D89B2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444" r="2534" b="4551"/>
            <a:stretch/>
          </p:blipFill>
          <p:spPr>
            <a:xfrm>
              <a:off x="15145385" y="11580372"/>
              <a:ext cx="14603234" cy="11755240"/>
            </a:xfrm>
            <a:prstGeom prst="rect">
              <a:avLst/>
            </a:prstGeom>
          </p:spPr>
        </p:pic>
        <p:sp>
          <p:nvSpPr>
            <p:cNvPr id="9" name="線吹き出し 1 (枠付き) 8">
              <a:extLst>
                <a:ext uri="{FF2B5EF4-FFF2-40B4-BE49-F238E27FC236}">
                  <a16:creationId xmlns:a16="http://schemas.microsoft.com/office/drawing/2014/main" id="{4D488398-2EC7-6941-AA3B-F7F12AA44357}"/>
                </a:ext>
              </a:extLst>
            </p:cNvPr>
            <p:cNvSpPr/>
            <p:nvPr/>
          </p:nvSpPr>
          <p:spPr>
            <a:xfrm>
              <a:off x="17762408" y="21655314"/>
              <a:ext cx="11735804" cy="1418207"/>
            </a:xfrm>
            <a:prstGeom prst="borderCallout1">
              <a:avLst>
                <a:gd name="adj1" fmla="val 3335"/>
                <a:gd name="adj2" fmla="val 42261"/>
                <a:gd name="adj3" fmla="val -88235"/>
                <a:gd name="adj4" fmla="val 31112"/>
              </a:avLst>
            </a:prstGeom>
            <a:solidFill>
              <a:schemeClr val="bg2">
                <a:lumMod val="10000"/>
              </a:schemeClr>
            </a:solidFill>
            <a:ln w="762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latin typeface="Hiragino Maru Gothic ProN W4" panose="020F0400000000000000" pitchFamily="34" charset="-128"/>
                <a:ea typeface="Hiragino Maru Gothic ProN W4" panose="020F0400000000000000" pitchFamily="34" charset="-128"/>
              </a:endParaRPr>
            </a:p>
          </p:txBody>
        </p:sp>
        <p:pic>
          <p:nvPicPr>
            <p:cNvPr id="10" name="図 9">
              <a:extLst>
                <a:ext uri="{FF2B5EF4-FFF2-40B4-BE49-F238E27FC236}">
                  <a16:creationId xmlns:a16="http://schemas.microsoft.com/office/drawing/2014/main" id="{A036B53F-D1E4-D843-B869-5375518235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4431" t="52712" r="5166" b="46104"/>
            <a:stretch/>
          </p:blipFill>
          <p:spPr>
            <a:xfrm>
              <a:off x="17926822" y="22494955"/>
              <a:ext cx="11420361" cy="440967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43FC977C-9BC5-0A48-B542-EB292428D6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4431" t="52712" r="5166" b="46104"/>
            <a:stretch/>
          </p:blipFill>
          <p:spPr>
            <a:xfrm>
              <a:off x="17624436" y="20160515"/>
              <a:ext cx="6054583" cy="233782"/>
            </a:xfrm>
            <a:prstGeom prst="rect">
              <a:avLst/>
            </a:prstGeom>
          </p:spPr>
        </p:pic>
        <p:cxnSp>
          <p:nvCxnSpPr>
            <p:cNvPr id="12" name="直線コネクタ 11">
              <a:extLst>
                <a:ext uri="{FF2B5EF4-FFF2-40B4-BE49-F238E27FC236}">
                  <a16:creationId xmlns:a16="http://schemas.microsoft.com/office/drawing/2014/main" id="{C12DB6EA-66C9-654A-8ABB-0C852872BFFE}"/>
                </a:ext>
              </a:extLst>
            </p:cNvPr>
            <p:cNvCxnSpPr>
              <a:cxnSpLocks/>
            </p:cNvCxnSpPr>
            <p:nvPr/>
          </p:nvCxnSpPr>
          <p:spPr>
            <a:xfrm>
              <a:off x="20300431" y="22848251"/>
              <a:ext cx="1121050" cy="0"/>
            </a:xfrm>
            <a:prstGeom prst="line">
              <a:avLst/>
            </a:prstGeom>
            <a:ln w="889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4416DC0B-AF39-A04F-B5E4-C17771B0E861}"/>
                </a:ext>
              </a:extLst>
            </p:cNvPr>
            <p:cNvCxnSpPr>
              <a:cxnSpLocks/>
            </p:cNvCxnSpPr>
            <p:nvPr/>
          </p:nvCxnSpPr>
          <p:spPr>
            <a:xfrm>
              <a:off x="22848830" y="22882819"/>
              <a:ext cx="1031691" cy="0"/>
            </a:xfrm>
            <a:prstGeom prst="line">
              <a:avLst/>
            </a:prstGeom>
            <a:ln w="889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CB736A27-C62F-0340-B211-AD41E68895DF}"/>
                </a:ext>
              </a:extLst>
            </p:cNvPr>
            <p:cNvSpPr/>
            <p:nvPr/>
          </p:nvSpPr>
          <p:spPr>
            <a:xfrm>
              <a:off x="15232661" y="12170311"/>
              <a:ext cx="2651056" cy="5399231"/>
            </a:xfrm>
            <a:prstGeom prst="rect">
              <a:avLst/>
            </a:prstGeom>
            <a:solidFill>
              <a:srgbClr val="C00000">
                <a:alpha val="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4000">
                <a:latin typeface="Hiragino Maru Gothic ProN W4" panose="020F0400000000000000" pitchFamily="34" charset="-128"/>
                <a:ea typeface="Hiragino Maru Gothic ProN W4" panose="020F0400000000000000" pitchFamily="34" charset="-128"/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32469C9D-6DAD-8D47-9D54-4FFD6E8D7F0B}"/>
                </a:ext>
              </a:extLst>
            </p:cNvPr>
            <p:cNvSpPr/>
            <p:nvPr/>
          </p:nvSpPr>
          <p:spPr>
            <a:xfrm>
              <a:off x="15217999" y="14045262"/>
              <a:ext cx="2704184" cy="1544609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600" b="1" dirty="0">
                  <a:solidFill>
                    <a:srgbClr val="FF000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rPr>
                <a:t>ビデオ映像</a:t>
              </a:r>
              <a:r>
                <a:rPr kumimoji="1" lang="en-US" altLang="ja-JP" sz="1600" b="1" dirty="0">
                  <a:solidFill>
                    <a:srgbClr val="FF000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rPr>
                <a:t/>
              </a:r>
              <a:br>
                <a:rPr kumimoji="1" lang="en-US" altLang="ja-JP" sz="1600" b="1" dirty="0">
                  <a:solidFill>
                    <a:srgbClr val="FF000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rPr>
              </a:br>
              <a:r>
                <a:rPr kumimoji="1" lang="ja-JP" altLang="en-US" sz="1600" b="1" dirty="0">
                  <a:solidFill>
                    <a:srgbClr val="FF000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rPr>
                <a:t>提示エリア</a:t>
              </a: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A16525CE-75D9-6543-9FFC-F8A52B7DBF43}"/>
                </a:ext>
              </a:extLst>
            </p:cNvPr>
            <p:cNvSpPr/>
            <p:nvPr/>
          </p:nvSpPr>
          <p:spPr>
            <a:xfrm>
              <a:off x="19275944" y="11777521"/>
              <a:ext cx="5404869" cy="6695154"/>
            </a:xfrm>
            <a:prstGeom prst="rect">
              <a:avLst/>
            </a:prstGeom>
            <a:solidFill>
              <a:srgbClr val="92D05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4000">
                <a:latin typeface="Hiragino Maru Gothic ProN W4" panose="020F0400000000000000" pitchFamily="34" charset="-128"/>
                <a:ea typeface="Hiragino Maru Gothic ProN W4" panose="020F0400000000000000" pitchFamily="34" charset="-128"/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47944F10-8A6A-0848-92C1-505F8557B4F7}"/>
                </a:ext>
              </a:extLst>
            </p:cNvPr>
            <p:cNvSpPr/>
            <p:nvPr/>
          </p:nvSpPr>
          <p:spPr>
            <a:xfrm>
              <a:off x="19329834" y="14077244"/>
              <a:ext cx="5333828" cy="109738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600" b="1" dirty="0">
                  <a:solidFill>
                    <a:srgbClr val="92D05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rPr>
                <a:t>議論資料提示エリア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48F24210-E685-9C42-9A36-30CBC16F33FC}"/>
                </a:ext>
              </a:extLst>
            </p:cNvPr>
            <p:cNvSpPr/>
            <p:nvPr/>
          </p:nvSpPr>
          <p:spPr>
            <a:xfrm>
              <a:off x="24663662" y="11950654"/>
              <a:ext cx="2180510" cy="4244048"/>
            </a:xfrm>
            <a:prstGeom prst="rect">
              <a:avLst/>
            </a:prstGeom>
            <a:solidFill>
              <a:srgbClr val="00B0F0">
                <a:alpha val="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4000">
                <a:latin typeface="Hiragino Maru Gothic ProN W4" panose="020F0400000000000000" pitchFamily="34" charset="-128"/>
                <a:ea typeface="Hiragino Maru Gothic ProN W4" panose="020F0400000000000000" pitchFamily="34" charset="-128"/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8B9BDF7B-8EAB-A04A-A80D-5681A8B0BBCB}"/>
                </a:ext>
              </a:extLst>
            </p:cNvPr>
            <p:cNvSpPr/>
            <p:nvPr/>
          </p:nvSpPr>
          <p:spPr>
            <a:xfrm>
              <a:off x="24280217" y="12980258"/>
              <a:ext cx="2984461" cy="977731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000" b="1" dirty="0">
                  <a:solidFill>
                    <a:srgbClr val="00B0F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rPr>
                <a:t>インタラクションルール</a:t>
              </a:r>
              <a:r>
                <a:rPr kumimoji="1" lang="en-US" altLang="ja-JP" sz="1000" b="1" dirty="0">
                  <a:solidFill>
                    <a:srgbClr val="00B0F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rPr>
                <a:t/>
              </a:r>
              <a:br>
                <a:rPr kumimoji="1" lang="en-US" altLang="ja-JP" sz="1000" b="1" dirty="0">
                  <a:solidFill>
                    <a:srgbClr val="00B0F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rPr>
              </a:br>
              <a:r>
                <a:rPr kumimoji="1" lang="ja-JP" altLang="en-US" sz="1000" b="1" dirty="0">
                  <a:solidFill>
                    <a:srgbClr val="00B0F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rPr>
                <a:t>適用ボタン</a:t>
              </a: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D21B712C-659F-8D45-9845-801221B46650}"/>
                </a:ext>
              </a:extLst>
            </p:cNvPr>
            <p:cNvSpPr/>
            <p:nvPr/>
          </p:nvSpPr>
          <p:spPr>
            <a:xfrm>
              <a:off x="15748026" y="19494549"/>
              <a:ext cx="13833881" cy="1282730"/>
            </a:xfrm>
            <a:prstGeom prst="rect">
              <a:avLst/>
            </a:prstGeom>
            <a:solidFill>
              <a:srgbClr val="FFFF00">
                <a:alpha val="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4000">
                <a:latin typeface="Hiragino Maru Gothic ProN W4" panose="020F0400000000000000" pitchFamily="34" charset="-128"/>
                <a:ea typeface="Hiragino Maru Gothic ProN W4" panose="020F0400000000000000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C90AE6-1CA4-BE47-B397-A28A52C0F3D7}"/>
                </a:ext>
              </a:extLst>
            </p:cNvPr>
            <p:cNvSpPr/>
            <p:nvPr/>
          </p:nvSpPr>
          <p:spPr>
            <a:xfrm>
              <a:off x="21846203" y="19739029"/>
              <a:ext cx="7735704" cy="800484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600" b="1" dirty="0">
                  <a:solidFill>
                    <a:srgbClr val="FFC00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rPr>
                <a:t>インタラクション区間提示エリア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82BBC988-E6F1-BF43-AAA0-CC68BB816BCC}"/>
                </a:ext>
              </a:extLst>
            </p:cNvPr>
            <p:cNvSpPr txBox="1"/>
            <p:nvPr/>
          </p:nvSpPr>
          <p:spPr>
            <a:xfrm>
              <a:off x="17843027" y="21834110"/>
              <a:ext cx="10638971" cy="733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600" b="1" dirty="0">
                  <a:solidFill>
                    <a:schemeClr val="bg1"/>
                  </a:solidFill>
                </a:rPr>
                <a:t>インタラクション情報可視化ツールチップ</a:t>
              </a: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79CA769B-BDB1-3F4B-B2D5-6E3EDBBFDD8D}"/>
                </a:ext>
              </a:extLst>
            </p:cNvPr>
            <p:cNvSpPr/>
            <p:nvPr/>
          </p:nvSpPr>
          <p:spPr>
            <a:xfrm>
              <a:off x="15275902" y="20672005"/>
              <a:ext cx="2224458" cy="800484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000" b="1" dirty="0">
                  <a:solidFill>
                    <a:srgbClr val="7030A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rPr>
                <a:t>再生位置操作バー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0413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3281809" y="974779"/>
            <a:ext cx="11688600" cy="8971618"/>
            <a:chOff x="3933019" y="123284"/>
            <a:chExt cx="11688600" cy="8971618"/>
          </a:xfrm>
        </p:grpSpPr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0486F397-D530-3F42-A149-ECB9FAB7CD1B}"/>
                </a:ext>
              </a:extLst>
            </p:cNvPr>
            <p:cNvSpPr/>
            <p:nvPr/>
          </p:nvSpPr>
          <p:spPr>
            <a:xfrm>
              <a:off x="11748576" y="3850043"/>
              <a:ext cx="3873043" cy="403620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pic>
          <p:nvPicPr>
            <p:cNvPr id="68" name="図 67">
              <a:extLst>
                <a:ext uri="{FF2B5EF4-FFF2-40B4-BE49-F238E27FC236}">
                  <a16:creationId xmlns:a16="http://schemas.microsoft.com/office/drawing/2014/main" id="{3B2C7F5C-0170-D34D-805C-5CEB43B895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640018" y="4450015"/>
              <a:ext cx="1962113" cy="944567"/>
            </a:xfrm>
            <a:prstGeom prst="snip2Diag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88900" algn="tl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69" name="テキスト ボックス 68">
              <a:extLst>
                <a:ext uri="{FF2B5EF4-FFF2-40B4-BE49-F238E27FC236}">
                  <a16:creationId xmlns:a16="http://schemas.microsoft.com/office/drawing/2014/main" id="{94AED45B-6DBB-7B42-8763-65395B37BA6C}"/>
                </a:ext>
              </a:extLst>
            </p:cNvPr>
            <p:cNvSpPr txBox="1"/>
            <p:nvPr/>
          </p:nvSpPr>
          <p:spPr>
            <a:xfrm>
              <a:off x="12197476" y="4050370"/>
              <a:ext cx="2723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/>
                <a:t>研究活動セマンティクス</a:t>
              </a:r>
            </a:p>
          </p:txBody>
        </p:sp>
        <p:sp>
          <p:nvSpPr>
            <p:cNvPr id="70" name="加算記号 69">
              <a:extLst>
                <a:ext uri="{FF2B5EF4-FFF2-40B4-BE49-F238E27FC236}">
                  <a16:creationId xmlns:a16="http://schemas.microsoft.com/office/drawing/2014/main" id="{BC12B7B8-2898-3049-9901-FE280FCC75ED}"/>
                </a:ext>
              </a:extLst>
            </p:cNvPr>
            <p:cNvSpPr/>
            <p:nvPr/>
          </p:nvSpPr>
          <p:spPr>
            <a:xfrm>
              <a:off x="13497726" y="5487203"/>
              <a:ext cx="380843" cy="405096"/>
            </a:xfrm>
            <a:prstGeom prst="mathPlus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5FF520AD-4F43-624B-8D37-AFBB4D7C5E1E}"/>
                </a:ext>
              </a:extLst>
            </p:cNvPr>
            <p:cNvSpPr txBox="1"/>
            <p:nvPr/>
          </p:nvSpPr>
          <p:spPr>
            <a:xfrm>
              <a:off x="12197476" y="5851265"/>
              <a:ext cx="31854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/>
                <a:t>論理構成</a:t>
              </a:r>
              <a:r>
                <a:rPr lang="ja-JP" altLang="en-US" dirty="0" smtClean="0"/>
                <a:t>意図</a:t>
              </a:r>
              <a:r>
                <a:rPr lang="ja-JP" altLang="en-US" dirty="0"/>
                <a:t>セマンティクス</a:t>
              </a:r>
            </a:p>
          </p:txBody>
        </p:sp>
        <p:grpSp>
          <p:nvGrpSpPr>
            <p:cNvPr id="2" name="グループ化 1"/>
            <p:cNvGrpSpPr/>
            <p:nvPr/>
          </p:nvGrpSpPr>
          <p:grpSpPr>
            <a:xfrm>
              <a:off x="3933019" y="321697"/>
              <a:ext cx="7678028" cy="8773205"/>
              <a:chOff x="5033554" y="404927"/>
              <a:chExt cx="6240875" cy="7131059"/>
            </a:xfrm>
          </p:grpSpPr>
          <p:sp>
            <p:nvSpPr>
              <p:cNvPr id="6" name="フローチャート: 磁気ディスク 5">
                <a:extLst>
                  <a:ext uri="{FF2B5EF4-FFF2-40B4-BE49-F238E27FC236}">
                    <a16:creationId xmlns:a16="http://schemas.microsoft.com/office/drawing/2014/main" id="{A7229E59-0A07-2140-928B-FF6019323E91}"/>
                  </a:ext>
                </a:extLst>
              </p:cNvPr>
              <p:cNvSpPr/>
              <p:nvPr/>
            </p:nvSpPr>
            <p:spPr>
              <a:xfrm>
                <a:off x="5033554" y="1084804"/>
                <a:ext cx="1680231" cy="801498"/>
              </a:xfrm>
              <a:prstGeom prst="flowChartMagneticDisk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12700" cap="flat" cmpd="sng" algn="ctr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t"/>
              <a:lstStyle/>
              <a:p>
                <a:pPr algn="ctr" defTabSz="914400">
                  <a:defRPr/>
                </a:pPr>
                <a:r>
                  <a:rPr lang="en-US" altLang="ja-JP" sz="1600" b="1" kern="0" dirty="0">
                    <a:solidFill>
                      <a:sysClr val="windowText" lastClr="000000"/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rPr>
                  <a:t>CSCL</a:t>
                </a:r>
                <a:br>
                  <a:rPr lang="en-US" altLang="ja-JP" sz="1600" b="1" kern="0" dirty="0">
                    <a:solidFill>
                      <a:sysClr val="windowText" lastClr="000000"/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rPr>
                </a:br>
                <a:r>
                  <a:rPr lang="en-US" altLang="ja-JP" sz="1600" b="1" kern="0" dirty="0">
                    <a:solidFill>
                      <a:sysClr val="windowText" lastClr="000000"/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rPr>
                  <a:t>Database</a:t>
                </a:r>
                <a:endParaRPr lang="ja-JP" altLang="en-US" sz="1600" b="1" kern="0" dirty="0">
                  <a:solidFill>
                    <a:sysClr val="windowText" lastClr="000000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80863B81-0CEF-4045-A10F-F0486C09B7A0}"/>
                  </a:ext>
                </a:extLst>
              </p:cNvPr>
              <p:cNvSpPr txBox="1"/>
              <p:nvPr/>
            </p:nvSpPr>
            <p:spPr>
              <a:xfrm>
                <a:off x="6695884" y="566435"/>
                <a:ext cx="98873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kumimoji="1" lang="ja-JP" altLang="en-US" dirty="0"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pic>
            <p:nvPicPr>
              <p:cNvPr id="9" name="図 8">
                <a:extLst>
                  <a:ext uri="{FF2B5EF4-FFF2-40B4-BE49-F238E27FC236}">
                    <a16:creationId xmlns:a16="http://schemas.microsoft.com/office/drawing/2014/main" id="{DB00AA07-C3A6-6F40-82B9-5BCF2C4A8E7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76" t="6580" r="8517" b="6061"/>
              <a:stretch/>
            </p:blipFill>
            <p:spPr>
              <a:xfrm>
                <a:off x="6477561" y="4626539"/>
                <a:ext cx="4371335" cy="2897045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sp>
            <p:nvSpPr>
              <p:cNvPr id="11" name="二等辺三角形 798">
                <a:extLst>
                  <a:ext uri="{FF2B5EF4-FFF2-40B4-BE49-F238E27FC236}">
                    <a16:creationId xmlns:a16="http://schemas.microsoft.com/office/drawing/2014/main" id="{568CB6F4-2093-6047-AB2B-47F0B0B8AF7A}"/>
                  </a:ext>
                </a:extLst>
              </p:cNvPr>
              <p:cNvSpPr/>
              <p:nvPr/>
            </p:nvSpPr>
            <p:spPr>
              <a:xfrm>
                <a:off x="5709748" y="4846131"/>
                <a:ext cx="466412" cy="396480"/>
              </a:xfrm>
              <a:prstGeom prst="triangle">
                <a:avLst/>
              </a:prstGeom>
              <a:solidFill>
                <a:srgbClr val="44546A">
                  <a:lumMod val="60000"/>
                  <a:lumOff val="40000"/>
                </a:srgbClr>
              </a:solidFill>
              <a:ln w="1905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ja-JP" altLang="en-US" kern="0">
                  <a:solidFill>
                    <a:prstClr val="white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12" name="円/楕円 56">
                <a:extLst>
                  <a:ext uri="{FF2B5EF4-FFF2-40B4-BE49-F238E27FC236}">
                    <a16:creationId xmlns:a16="http://schemas.microsoft.com/office/drawing/2014/main" id="{B2E2B0B9-7DEF-2243-AF43-BAD5CB98D3FD}"/>
                  </a:ext>
                </a:extLst>
              </p:cNvPr>
              <p:cNvSpPr/>
              <p:nvPr/>
            </p:nvSpPr>
            <p:spPr>
              <a:xfrm>
                <a:off x="5768361" y="4678493"/>
                <a:ext cx="349183" cy="341377"/>
              </a:xfrm>
              <a:prstGeom prst="ellipse">
                <a:avLst/>
              </a:prstGeom>
              <a:solidFill>
                <a:srgbClr val="44546A">
                  <a:lumMod val="60000"/>
                  <a:lumOff val="40000"/>
                </a:srgbClr>
              </a:solidFill>
              <a:ln w="1905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ja-JP" altLang="en-US" kern="0">
                  <a:solidFill>
                    <a:prstClr val="white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13" name="二等辺三角形 800">
                <a:extLst>
                  <a:ext uri="{FF2B5EF4-FFF2-40B4-BE49-F238E27FC236}">
                    <a16:creationId xmlns:a16="http://schemas.microsoft.com/office/drawing/2014/main" id="{1DD30B8F-FD00-554C-B126-37BF8228FD8A}"/>
                  </a:ext>
                </a:extLst>
              </p:cNvPr>
              <p:cNvSpPr/>
              <p:nvPr/>
            </p:nvSpPr>
            <p:spPr>
              <a:xfrm>
                <a:off x="5742492" y="5812074"/>
                <a:ext cx="466412" cy="396480"/>
              </a:xfrm>
              <a:prstGeom prst="triangle">
                <a:avLst/>
              </a:prstGeom>
              <a:solidFill>
                <a:srgbClr val="44546A">
                  <a:lumMod val="60000"/>
                  <a:lumOff val="40000"/>
                </a:srgbClr>
              </a:solidFill>
              <a:ln w="1905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ja-JP" altLang="en-US" kern="0">
                  <a:solidFill>
                    <a:prstClr val="white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14" name="円/楕円 56">
                <a:extLst>
                  <a:ext uri="{FF2B5EF4-FFF2-40B4-BE49-F238E27FC236}">
                    <a16:creationId xmlns:a16="http://schemas.microsoft.com/office/drawing/2014/main" id="{6F767516-BD62-3E46-9963-E864F2CC5FC0}"/>
                  </a:ext>
                </a:extLst>
              </p:cNvPr>
              <p:cNvSpPr/>
              <p:nvPr/>
            </p:nvSpPr>
            <p:spPr>
              <a:xfrm>
                <a:off x="5801107" y="5644436"/>
                <a:ext cx="349183" cy="341377"/>
              </a:xfrm>
              <a:prstGeom prst="ellipse">
                <a:avLst/>
              </a:prstGeom>
              <a:solidFill>
                <a:srgbClr val="44546A">
                  <a:lumMod val="60000"/>
                  <a:lumOff val="40000"/>
                </a:srgbClr>
              </a:solidFill>
              <a:ln w="1905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ja-JP" altLang="en-US" kern="0">
                  <a:solidFill>
                    <a:prstClr val="white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15" name="二等辺三角形 802">
                <a:extLst>
                  <a:ext uri="{FF2B5EF4-FFF2-40B4-BE49-F238E27FC236}">
                    <a16:creationId xmlns:a16="http://schemas.microsoft.com/office/drawing/2014/main" id="{BF928A53-6FCD-D24F-A969-4460F2E3F9A9}"/>
                  </a:ext>
                </a:extLst>
              </p:cNvPr>
              <p:cNvSpPr/>
              <p:nvPr/>
            </p:nvSpPr>
            <p:spPr>
              <a:xfrm>
                <a:off x="5746599" y="6778757"/>
                <a:ext cx="466412" cy="396480"/>
              </a:xfrm>
              <a:prstGeom prst="triangle">
                <a:avLst/>
              </a:prstGeom>
              <a:solidFill>
                <a:srgbClr val="44546A">
                  <a:lumMod val="60000"/>
                  <a:lumOff val="40000"/>
                </a:srgbClr>
              </a:solidFill>
              <a:ln w="1905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ja-JP" altLang="en-US" kern="0">
                  <a:solidFill>
                    <a:prstClr val="white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16" name="円/楕円 56">
                <a:extLst>
                  <a:ext uri="{FF2B5EF4-FFF2-40B4-BE49-F238E27FC236}">
                    <a16:creationId xmlns:a16="http://schemas.microsoft.com/office/drawing/2014/main" id="{669DB8AE-35CE-3748-B4FD-E48D9E258CD8}"/>
                  </a:ext>
                </a:extLst>
              </p:cNvPr>
              <p:cNvSpPr/>
              <p:nvPr/>
            </p:nvSpPr>
            <p:spPr>
              <a:xfrm>
                <a:off x="5805213" y="6611119"/>
                <a:ext cx="349183" cy="341377"/>
              </a:xfrm>
              <a:prstGeom prst="ellipse">
                <a:avLst/>
              </a:prstGeom>
              <a:solidFill>
                <a:srgbClr val="44546A">
                  <a:lumMod val="60000"/>
                  <a:lumOff val="40000"/>
                </a:srgbClr>
              </a:solidFill>
              <a:ln w="1905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ja-JP" altLang="en-US" kern="0">
                  <a:solidFill>
                    <a:prstClr val="white"/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344E6AC4-9313-704D-8129-EB5C97E648AF}"/>
                  </a:ext>
                </a:extLst>
              </p:cNvPr>
              <p:cNvSpPr txBox="1"/>
              <p:nvPr/>
            </p:nvSpPr>
            <p:spPr>
              <a:xfrm>
                <a:off x="5558325" y="5182081"/>
                <a:ext cx="114967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000">
                    <a:solidFill>
                      <a:schemeClr val="tx2">
                        <a:lumMod val="50000"/>
                      </a:schemeClr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rPr>
                  <a:t>参加者</a:t>
                </a:r>
                <a:r>
                  <a:rPr kumimoji="1" lang="en-US" altLang="ja-JP" sz="2000" dirty="0">
                    <a:solidFill>
                      <a:schemeClr val="tx2">
                        <a:lumMod val="50000"/>
                      </a:schemeClr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rPr>
                  <a:t>A</a:t>
                </a:r>
                <a:endParaRPr kumimoji="1" lang="ja-JP" altLang="en-US" sz="2000" dirty="0">
                  <a:solidFill>
                    <a:schemeClr val="tx2">
                      <a:lumMod val="50000"/>
                    </a:schemeClr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7FE91491-DF76-E345-96E5-91A1B9D8C740}"/>
                  </a:ext>
                </a:extLst>
              </p:cNvPr>
              <p:cNvSpPr txBox="1"/>
              <p:nvPr/>
            </p:nvSpPr>
            <p:spPr>
              <a:xfrm>
                <a:off x="5547054" y="6153452"/>
                <a:ext cx="11400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2000">
                    <a:solidFill>
                      <a:schemeClr val="tx2">
                        <a:lumMod val="50000"/>
                      </a:schemeClr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rPr>
                  <a:t>参加者</a:t>
                </a:r>
                <a:r>
                  <a:rPr lang="en-US" altLang="ja-JP" sz="2000" dirty="0">
                    <a:solidFill>
                      <a:schemeClr val="tx2">
                        <a:lumMod val="50000"/>
                      </a:schemeClr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rPr>
                  <a:t>B</a:t>
                </a:r>
                <a:endParaRPr kumimoji="1" lang="ja-JP" altLang="en-US" sz="2000" dirty="0">
                  <a:solidFill>
                    <a:schemeClr val="tx2">
                      <a:lumMod val="50000"/>
                    </a:schemeClr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39AA0677-6FB8-2042-B2F5-902E3F2E0202}"/>
                  </a:ext>
                </a:extLst>
              </p:cNvPr>
              <p:cNvSpPr txBox="1"/>
              <p:nvPr/>
            </p:nvSpPr>
            <p:spPr>
              <a:xfrm>
                <a:off x="5536517" y="7135876"/>
                <a:ext cx="114486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2000">
                    <a:solidFill>
                      <a:schemeClr val="tx2">
                        <a:lumMod val="50000"/>
                      </a:schemeClr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rPr>
                  <a:t>参加者</a:t>
                </a:r>
                <a:r>
                  <a:rPr lang="en-US" altLang="ja-JP" sz="2000" dirty="0">
                    <a:solidFill>
                      <a:schemeClr val="tx2">
                        <a:lumMod val="50000"/>
                      </a:schemeClr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rPr>
                  <a:t>C</a:t>
                </a:r>
                <a:endParaRPr kumimoji="1" lang="ja-JP" altLang="en-US" sz="2000" dirty="0">
                  <a:solidFill>
                    <a:schemeClr val="tx2">
                      <a:lumMod val="50000"/>
                    </a:schemeClr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20E59D17-BC60-4C48-B946-6E3EE7409181}"/>
                  </a:ext>
                </a:extLst>
              </p:cNvPr>
              <p:cNvSpPr/>
              <p:nvPr/>
            </p:nvSpPr>
            <p:spPr>
              <a:xfrm>
                <a:off x="8780596" y="3735504"/>
                <a:ext cx="363237" cy="114539"/>
              </a:xfrm>
              <a:prstGeom prst="rect">
                <a:avLst/>
              </a:prstGeom>
              <a:solidFill>
                <a:srgbClr val="040404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BA5CFBA7-DC00-724E-BA46-ECA1D443A072}"/>
                  </a:ext>
                </a:extLst>
              </p:cNvPr>
              <p:cNvSpPr txBox="1"/>
              <p:nvPr/>
            </p:nvSpPr>
            <p:spPr>
              <a:xfrm>
                <a:off x="8382704" y="3981626"/>
                <a:ext cx="1397399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kumimoji="1" lang="en-US" altLang="ja-JP" sz="2400" dirty="0">
                  <a:solidFill>
                    <a:schemeClr val="tx2">
                      <a:lumMod val="50000"/>
                    </a:schemeClr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  <a:p>
                <a:endParaRPr kumimoji="1" lang="ja-JP" altLang="en-US" sz="2400" dirty="0">
                  <a:solidFill>
                    <a:schemeClr val="tx2">
                      <a:lumMod val="50000"/>
                    </a:schemeClr>
                  </a:solidFill>
                  <a:latin typeface="Hiragino Maru Gothic ProN W4" panose="020F0400000000000000" pitchFamily="34" charset="-128"/>
                  <a:ea typeface="Hiragino Maru Gothic ProN W4" panose="020F0400000000000000" pitchFamily="34" charset="-128"/>
                </a:endParaRPr>
              </a:p>
            </p:txBody>
          </p:sp>
          <p:sp>
            <p:nvSpPr>
              <p:cNvPr id="88" name="正方形/長方形 87">
                <a:extLst>
                  <a:ext uri="{FF2B5EF4-FFF2-40B4-BE49-F238E27FC236}">
                    <a16:creationId xmlns:a16="http://schemas.microsoft.com/office/drawing/2014/main" id="{EDA7DD4D-CE27-0A41-ABBC-0FB120B539E8}"/>
                  </a:ext>
                </a:extLst>
              </p:cNvPr>
              <p:cNvSpPr/>
              <p:nvPr/>
            </p:nvSpPr>
            <p:spPr>
              <a:xfrm>
                <a:off x="6906283" y="404927"/>
                <a:ext cx="4368146" cy="41417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89" name="グループ化 88">
                <a:extLst>
                  <a:ext uri="{FF2B5EF4-FFF2-40B4-BE49-F238E27FC236}">
                    <a16:creationId xmlns:a16="http://schemas.microsoft.com/office/drawing/2014/main" id="{02917B67-E78E-9543-A168-CE5A9102EB57}"/>
                  </a:ext>
                </a:extLst>
              </p:cNvPr>
              <p:cNvGrpSpPr/>
              <p:nvPr/>
            </p:nvGrpSpPr>
            <p:grpSpPr>
              <a:xfrm>
                <a:off x="7084147" y="518761"/>
                <a:ext cx="4190281" cy="4033383"/>
                <a:chOff x="-1650933" y="1460889"/>
                <a:chExt cx="4865792" cy="5037666"/>
              </a:xfrm>
            </p:grpSpPr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EF2608BD-F71D-3246-99F4-57C55078AD93}"/>
                    </a:ext>
                  </a:extLst>
                </p:cNvPr>
                <p:cNvCxnSpPr>
                  <a:stCxn id="111" idx="5"/>
                </p:cNvCxnSpPr>
                <p:nvPr/>
              </p:nvCxnSpPr>
              <p:spPr>
                <a:xfrm flipH="1">
                  <a:off x="1065412" y="2007592"/>
                  <a:ext cx="411115" cy="409257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E7E6E6">
                      <a:lumMod val="75000"/>
                    </a:srgbClr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91" name="円/楕円 23">
                  <a:extLst>
                    <a:ext uri="{FF2B5EF4-FFF2-40B4-BE49-F238E27FC236}">
                      <a16:creationId xmlns:a16="http://schemas.microsoft.com/office/drawing/2014/main" id="{A1661DBD-64CF-964F-894C-4A962A5107A5}"/>
                    </a:ext>
                  </a:extLst>
                </p:cNvPr>
                <p:cNvSpPr/>
                <p:nvPr/>
              </p:nvSpPr>
              <p:spPr>
                <a:xfrm>
                  <a:off x="-1650933" y="1809385"/>
                  <a:ext cx="4167811" cy="2595220"/>
                </a:xfrm>
                <a:prstGeom prst="ellipse">
                  <a:avLst/>
                </a:prstGeom>
                <a:noFill/>
                <a:ln w="57150" cap="flat" cmpd="sng" algn="ctr">
                  <a:solidFill>
                    <a:schemeClr val="accent1">
                      <a:lumMod val="75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ja-JP" altLang="en-US" kern="0">
                    <a:solidFill>
                      <a:prstClr val="black"/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endParaRPr>
                </a:p>
              </p:txBody>
            </p:sp>
            <p:cxnSp>
              <p:nvCxnSpPr>
                <p:cNvPr id="92" name="直線コネクタ 91">
                  <a:extLst>
                    <a:ext uri="{FF2B5EF4-FFF2-40B4-BE49-F238E27FC236}">
                      <a16:creationId xmlns:a16="http://schemas.microsoft.com/office/drawing/2014/main" id="{BAEF17E1-1AFF-B046-B7BD-891F7F36D63F}"/>
                    </a:ext>
                  </a:extLst>
                </p:cNvPr>
                <p:cNvCxnSpPr>
                  <a:stCxn id="113" idx="5"/>
                </p:cNvCxnSpPr>
                <p:nvPr/>
              </p:nvCxnSpPr>
              <p:spPr>
                <a:xfrm>
                  <a:off x="-945583" y="1882902"/>
                  <a:ext cx="1207600" cy="668335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E7E6E6">
                      <a:lumMod val="75000"/>
                    </a:srgbClr>
                  </a:solidFill>
                  <a:prstDash val="solid"/>
                  <a:miter lim="800000"/>
                </a:ln>
                <a:effectLst/>
              </p:spPr>
            </p:cxnSp>
            <p:pic>
              <p:nvPicPr>
                <p:cNvPr id="93" name="図 92">
                  <a:extLst>
                    <a:ext uri="{FF2B5EF4-FFF2-40B4-BE49-F238E27FC236}">
                      <a16:creationId xmlns:a16="http://schemas.microsoft.com/office/drawing/2014/main" id="{FE9258CB-3981-0B46-9322-CA01E52AFED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grayscl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595756" y="1494154"/>
                  <a:ext cx="778467" cy="663987"/>
                </a:xfrm>
                <a:prstGeom prst="rect">
                  <a:avLst/>
                </a:prstGeom>
              </p:spPr>
            </p:pic>
            <p:grpSp>
              <p:nvGrpSpPr>
                <p:cNvPr id="94" name="グループ化 93">
                  <a:extLst>
                    <a:ext uri="{FF2B5EF4-FFF2-40B4-BE49-F238E27FC236}">
                      <a16:creationId xmlns:a16="http://schemas.microsoft.com/office/drawing/2014/main" id="{861EC76A-E084-CC42-91F8-7F7C2D5ADBB5}"/>
                    </a:ext>
                  </a:extLst>
                </p:cNvPr>
                <p:cNvGrpSpPr/>
                <p:nvPr/>
              </p:nvGrpSpPr>
              <p:grpSpPr>
                <a:xfrm>
                  <a:off x="-1058043" y="1518531"/>
                  <a:ext cx="519493" cy="666610"/>
                  <a:chOff x="476371" y="4960443"/>
                  <a:chExt cx="1276350" cy="1637806"/>
                </a:xfrm>
                <a:solidFill>
                  <a:srgbClr val="44546A">
                    <a:lumMod val="60000"/>
                    <a:lumOff val="40000"/>
                  </a:srgbClr>
                </a:solidFill>
              </p:grpSpPr>
              <p:sp>
                <p:nvSpPr>
                  <p:cNvPr id="113" name="二等辺三角形 182">
                    <a:extLst>
                      <a:ext uri="{FF2B5EF4-FFF2-40B4-BE49-F238E27FC236}">
                        <a16:creationId xmlns:a16="http://schemas.microsoft.com/office/drawing/2014/main" id="{D608208C-73E6-7241-8BE2-718957B7D1EC}"/>
                      </a:ext>
                    </a:extLst>
                  </p:cNvPr>
                  <p:cNvSpPr/>
                  <p:nvPr/>
                </p:nvSpPr>
                <p:spPr>
                  <a:xfrm>
                    <a:off x="476371" y="5488461"/>
                    <a:ext cx="1276350" cy="1109788"/>
                  </a:xfrm>
                  <a:prstGeom prst="triangle">
                    <a:avLst/>
                  </a:prstGeom>
                  <a:grpFill/>
                  <a:ln w="1905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algn="ctr" defTabSz="914400">
                      <a:defRPr/>
                    </a:pPr>
                    <a:endParaRPr lang="ja-JP" altLang="en-US" kern="0">
                      <a:solidFill>
                        <a:prstClr val="white"/>
                      </a:solidFill>
                      <a:latin typeface="Hiragino Maru Gothic ProN W4" panose="020F0400000000000000" pitchFamily="34" charset="-128"/>
                      <a:ea typeface="Hiragino Maru Gothic ProN W4" panose="020F0400000000000000" pitchFamily="34" charset="-128"/>
                    </a:endParaRPr>
                  </a:p>
                </p:txBody>
              </p:sp>
              <p:sp>
                <p:nvSpPr>
                  <p:cNvPr id="114" name="円/楕円 62">
                    <a:extLst>
                      <a:ext uri="{FF2B5EF4-FFF2-40B4-BE49-F238E27FC236}">
                        <a16:creationId xmlns:a16="http://schemas.microsoft.com/office/drawing/2014/main" id="{C57D95C0-D84A-4D4E-B33D-9582C3C5CD44}"/>
                      </a:ext>
                    </a:extLst>
                  </p:cNvPr>
                  <p:cNvSpPr/>
                  <p:nvPr/>
                </p:nvSpPr>
                <p:spPr>
                  <a:xfrm>
                    <a:off x="636771" y="4960443"/>
                    <a:ext cx="955550" cy="955550"/>
                  </a:xfrm>
                  <a:prstGeom prst="ellipse">
                    <a:avLst/>
                  </a:prstGeom>
                  <a:grpFill/>
                  <a:ln w="1905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algn="ctr" defTabSz="914400">
                      <a:defRPr/>
                    </a:pPr>
                    <a:endParaRPr lang="ja-JP" altLang="en-US" kern="0">
                      <a:solidFill>
                        <a:prstClr val="white"/>
                      </a:solidFill>
                      <a:latin typeface="Hiragino Maru Gothic ProN W4" panose="020F0400000000000000" pitchFamily="34" charset="-128"/>
                      <a:ea typeface="Hiragino Maru Gothic ProN W4" panose="020F0400000000000000" pitchFamily="34" charset="-128"/>
                    </a:endParaRPr>
                  </a:p>
                </p:txBody>
              </p:sp>
            </p:grpSp>
            <p:pic>
              <p:nvPicPr>
                <p:cNvPr id="95" name="図 94">
                  <a:extLst>
                    <a:ext uri="{FF2B5EF4-FFF2-40B4-BE49-F238E27FC236}">
                      <a16:creationId xmlns:a16="http://schemas.microsoft.com/office/drawing/2014/main" id="{DE771041-3683-DE4E-AABF-3766173E02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grayscl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90282" y="1460889"/>
                  <a:ext cx="828876" cy="706983"/>
                </a:xfrm>
                <a:prstGeom prst="rect">
                  <a:avLst/>
                </a:prstGeom>
              </p:spPr>
            </p:pic>
            <p:grpSp>
              <p:nvGrpSpPr>
                <p:cNvPr id="96" name="グループ化 95">
                  <a:extLst>
                    <a:ext uri="{FF2B5EF4-FFF2-40B4-BE49-F238E27FC236}">
                      <a16:creationId xmlns:a16="http://schemas.microsoft.com/office/drawing/2014/main" id="{BF187FED-F0B0-794E-96F3-A19D012143D0}"/>
                    </a:ext>
                  </a:extLst>
                </p:cNvPr>
                <p:cNvGrpSpPr/>
                <p:nvPr/>
              </p:nvGrpSpPr>
              <p:grpSpPr>
                <a:xfrm>
                  <a:off x="1122153" y="1606701"/>
                  <a:ext cx="472500" cy="606311"/>
                  <a:chOff x="476371" y="4960443"/>
                  <a:chExt cx="1276350" cy="1637806"/>
                </a:xfrm>
                <a:solidFill>
                  <a:srgbClr val="44546A">
                    <a:lumMod val="60000"/>
                    <a:lumOff val="40000"/>
                  </a:srgbClr>
                </a:solidFill>
              </p:grpSpPr>
              <p:sp>
                <p:nvSpPr>
                  <p:cNvPr id="111" name="二等辺三角形 189">
                    <a:extLst>
                      <a:ext uri="{FF2B5EF4-FFF2-40B4-BE49-F238E27FC236}">
                        <a16:creationId xmlns:a16="http://schemas.microsoft.com/office/drawing/2014/main" id="{356922CA-1309-6345-B0DD-D7F0CFD71226}"/>
                      </a:ext>
                    </a:extLst>
                  </p:cNvPr>
                  <p:cNvSpPr/>
                  <p:nvPr/>
                </p:nvSpPr>
                <p:spPr>
                  <a:xfrm>
                    <a:off x="476371" y="5488461"/>
                    <a:ext cx="1276350" cy="1109788"/>
                  </a:xfrm>
                  <a:prstGeom prst="triangle">
                    <a:avLst/>
                  </a:prstGeom>
                  <a:grpFill/>
                  <a:ln w="1905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algn="ctr" defTabSz="914400">
                      <a:defRPr/>
                    </a:pPr>
                    <a:endParaRPr lang="ja-JP" altLang="en-US" kern="0">
                      <a:solidFill>
                        <a:prstClr val="white"/>
                      </a:solidFill>
                      <a:latin typeface="Hiragino Maru Gothic ProN W4" panose="020F0400000000000000" pitchFamily="34" charset="-128"/>
                      <a:ea typeface="Hiragino Maru Gothic ProN W4" panose="020F0400000000000000" pitchFamily="34" charset="-128"/>
                    </a:endParaRPr>
                  </a:p>
                </p:txBody>
              </p:sp>
              <p:sp>
                <p:nvSpPr>
                  <p:cNvPr id="112" name="円/楕円 67">
                    <a:extLst>
                      <a:ext uri="{FF2B5EF4-FFF2-40B4-BE49-F238E27FC236}">
                        <a16:creationId xmlns:a16="http://schemas.microsoft.com/office/drawing/2014/main" id="{83013437-9AC5-7B45-877A-215C4218DB24}"/>
                      </a:ext>
                    </a:extLst>
                  </p:cNvPr>
                  <p:cNvSpPr/>
                  <p:nvPr/>
                </p:nvSpPr>
                <p:spPr>
                  <a:xfrm>
                    <a:off x="636771" y="4960443"/>
                    <a:ext cx="955550" cy="955550"/>
                  </a:xfrm>
                  <a:prstGeom prst="ellipse">
                    <a:avLst/>
                  </a:prstGeom>
                  <a:grpFill/>
                  <a:ln w="1905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algn="ctr" defTabSz="914400">
                      <a:defRPr/>
                    </a:pPr>
                    <a:endParaRPr lang="ja-JP" altLang="en-US" kern="0">
                      <a:solidFill>
                        <a:prstClr val="white"/>
                      </a:solidFill>
                      <a:latin typeface="Hiragino Maru Gothic ProN W4" panose="020F0400000000000000" pitchFamily="34" charset="-128"/>
                      <a:ea typeface="Hiragino Maru Gothic ProN W4" panose="020F0400000000000000" pitchFamily="34" charset="-128"/>
                    </a:endParaRPr>
                  </a:p>
                </p:txBody>
              </p:sp>
            </p:grpSp>
            <p:pic>
              <p:nvPicPr>
                <p:cNvPr id="97" name="図 96">
                  <a:extLst>
                    <a:ext uri="{FF2B5EF4-FFF2-40B4-BE49-F238E27FC236}">
                      <a16:creationId xmlns:a16="http://schemas.microsoft.com/office/drawing/2014/main" id="{2C1F453C-AB01-234F-85F1-E6CEE3EDCC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1297634" y="2743815"/>
                  <a:ext cx="3408223" cy="3754740"/>
                </a:xfrm>
                <a:prstGeom prst="rect">
                  <a:avLst/>
                </a:prstGeom>
              </p:spPr>
            </p:pic>
            <p:grpSp>
              <p:nvGrpSpPr>
                <p:cNvPr id="98" name="グループ化 97">
                  <a:extLst>
                    <a:ext uri="{FF2B5EF4-FFF2-40B4-BE49-F238E27FC236}">
                      <a16:creationId xmlns:a16="http://schemas.microsoft.com/office/drawing/2014/main" id="{A8676279-B4FA-504E-A2B1-9E9DA075C06D}"/>
                    </a:ext>
                  </a:extLst>
                </p:cNvPr>
                <p:cNvGrpSpPr/>
                <p:nvPr/>
              </p:nvGrpSpPr>
              <p:grpSpPr>
                <a:xfrm>
                  <a:off x="-501180" y="5197551"/>
                  <a:ext cx="1981495" cy="746363"/>
                  <a:chOff x="2702531" y="6094115"/>
                  <a:chExt cx="1981494" cy="746363"/>
                </a:xfrm>
              </p:grpSpPr>
              <p:pic>
                <p:nvPicPr>
                  <p:cNvPr id="108" name="図 107">
                    <a:extLst>
                      <a:ext uri="{FF2B5EF4-FFF2-40B4-BE49-F238E27FC236}">
                        <a16:creationId xmlns:a16="http://schemas.microsoft.com/office/drawing/2014/main" id="{CBD20732-DF66-BA4C-86BC-922FB795A6B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702531" y="6094115"/>
                    <a:ext cx="1981494" cy="746363"/>
                  </a:xfrm>
                  <a:prstGeom prst="rect">
                    <a:avLst/>
                  </a:prstGeom>
                </p:spPr>
              </p:pic>
              <p:sp>
                <p:nvSpPr>
                  <p:cNvPr id="109" name="円/楕円 103">
                    <a:extLst>
                      <a:ext uri="{FF2B5EF4-FFF2-40B4-BE49-F238E27FC236}">
                        <a16:creationId xmlns:a16="http://schemas.microsoft.com/office/drawing/2014/main" id="{8B229EEE-7547-6D4C-8F34-484B51102564}"/>
                      </a:ext>
                    </a:extLst>
                  </p:cNvPr>
                  <p:cNvSpPr/>
                  <p:nvPr/>
                </p:nvSpPr>
                <p:spPr>
                  <a:xfrm>
                    <a:off x="2980845" y="6306179"/>
                    <a:ext cx="169201" cy="169201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softEdge rad="31750"/>
                  </a:effectLst>
                </p:spPr>
                <p:txBody>
                  <a:bodyPr rtlCol="0" anchor="ctr"/>
                  <a:lstStyle/>
                  <a:p>
                    <a:pPr algn="ctr" defTabSz="914400">
                      <a:defRPr/>
                    </a:pPr>
                    <a:endParaRPr lang="ja-JP" altLang="en-US" kern="0">
                      <a:solidFill>
                        <a:prstClr val="white"/>
                      </a:solidFill>
                      <a:latin typeface="Hiragino Maru Gothic ProN W4" panose="020F0400000000000000" pitchFamily="34" charset="-128"/>
                      <a:ea typeface="Hiragino Maru Gothic ProN W4" panose="020F0400000000000000" pitchFamily="34" charset="-128"/>
                    </a:endParaRPr>
                  </a:p>
                </p:txBody>
              </p:sp>
              <p:sp>
                <p:nvSpPr>
                  <p:cNvPr id="110" name="円/楕円 79">
                    <a:extLst>
                      <a:ext uri="{FF2B5EF4-FFF2-40B4-BE49-F238E27FC236}">
                        <a16:creationId xmlns:a16="http://schemas.microsoft.com/office/drawing/2014/main" id="{E696C7D2-1C5A-4B4A-97A7-BA5C53D45723}"/>
                      </a:ext>
                    </a:extLst>
                  </p:cNvPr>
                  <p:cNvSpPr/>
                  <p:nvPr/>
                </p:nvSpPr>
                <p:spPr>
                  <a:xfrm>
                    <a:off x="4372763" y="6306179"/>
                    <a:ext cx="169201" cy="169201"/>
                  </a:xfrm>
                  <a:prstGeom prst="ellipse">
                    <a:avLst/>
                  </a:prstGeom>
                  <a:solidFill>
                    <a:srgbClr val="FF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softEdge rad="31750"/>
                  </a:effectLst>
                </p:spPr>
                <p:txBody>
                  <a:bodyPr rtlCol="0" anchor="ctr"/>
                  <a:lstStyle/>
                  <a:p>
                    <a:pPr algn="ctr" defTabSz="914400">
                      <a:defRPr/>
                    </a:pPr>
                    <a:endParaRPr lang="ja-JP" altLang="en-US" kern="0">
                      <a:solidFill>
                        <a:prstClr val="white"/>
                      </a:solidFill>
                      <a:latin typeface="Hiragino Maru Gothic ProN W4" panose="020F0400000000000000" pitchFamily="34" charset="-128"/>
                      <a:ea typeface="Hiragino Maru Gothic ProN W4" panose="020F0400000000000000" pitchFamily="34" charset="-128"/>
                    </a:endParaRPr>
                  </a:p>
                </p:txBody>
              </p:sp>
            </p:grpSp>
            <p:sp>
              <p:nvSpPr>
                <p:cNvPr id="99" name="角丸四角形 98">
                  <a:extLst>
                    <a:ext uri="{FF2B5EF4-FFF2-40B4-BE49-F238E27FC236}">
                      <a16:creationId xmlns:a16="http://schemas.microsoft.com/office/drawing/2014/main" id="{257DB0F1-85EB-4241-8101-328355E2EA7B}"/>
                    </a:ext>
                  </a:extLst>
                </p:cNvPr>
                <p:cNvSpPr/>
                <p:nvPr/>
              </p:nvSpPr>
              <p:spPr>
                <a:xfrm>
                  <a:off x="325004" y="5641439"/>
                  <a:ext cx="396287" cy="137503"/>
                </a:xfrm>
                <a:prstGeom prst="roundRect">
                  <a:avLst/>
                </a:prstGeom>
                <a:solidFill>
                  <a:srgbClr val="040404"/>
                </a:solidFill>
                <a:ln w="12700" cap="flat" cmpd="sng" algn="ctr">
                  <a:solidFill>
                    <a:srgbClr val="040404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ja-JP" altLang="en-US" kern="0">
                    <a:solidFill>
                      <a:prstClr val="white"/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endParaRPr>
                </a:p>
              </p:txBody>
            </p:sp>
            <p:sp>
              <p:nvSpPr>
                <p:cNvPr id="100" name="正方形/長方形 99">
                  <a:extLst>
                    <a:ext uri="{FF2B5EF4-FFF2-40B4-BE49-F238E27FC236}">
                      <a16:creationId xmlns:a16="http://schemas.microsoft.com/office/drawing/2014/main" id="{D38E9D85-FD35-A64C-A485-C471CF77074E}"/>
                    </a:ext>
                  </a:extLst>
                </p:cNvPr>
                <p:cNvSpPr/>
                <p:nvPr/>
              </p:nvSpPr>
              <p:spPr>
                <a:xfrm>
                  <a:off x="-1090906" y="3013285"/>
                  <a:ext cx="3028672" cy="2214120"/>
                </a:xfrm>
                <a:prstGeom prst="rect">
                  <a:avLst/>
                </a:prstGeom>
                <a:solidFill>
                  <a:srgbClr val="F9F9F9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ja-JP" altLang="en-US" kern="0">
                    <a:solidFill>
                      <a:prstClr val="white"/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endParaRPr>
                </a:p>
              </p:txBody>
            </p: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A492CDCA-2191-034D-A5F9-C2F02A9C67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32087" y="2663040"/>
                  <a:ext cx="71670" cy="39445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E7E6E6">
                      <a:lumMod val="75000"/>
                    </a:srgbClr>
                  </a:solidFill>
                  <a:prstDash val="solid"/>
                  <a:miter lim="800000"/>
                </a:ln>
                <a:effectLst/>
              </p:spPr>
            </p:cxnSp>
            <p:pic>
              <p:nvPicPr>
                <p:cNvPr id="102" name="図 101">
                  <a:extLst>
                    <a:ext uri="{FF2B5EF4-FFF2-40B4-BE49-F238E27FC236}">
                      <a16:creationId xmlns:a16="http://schemas.microsoft.com/office/drawing/2014/main" id="{3709858E-A686-9C42-B1DF-AB30EB5D43CE}"/>
                    </a:ext>
                  </a:extLst>
                </p:cNvPr>
                <p:cNvPicPr/>
                <p:nvPr/>
              </p:nvPicPr>
              <p:blipFill rotWithShape="1"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8314" t="488" r="1940"/>
                <a:stretch/>
              </p:blipFill>
              <p:spPr>
                <a:xfrm>
                  <a:off x="331955" y="3004412"/>
                  <a:ext cx="1610552" cy="2179291"/>
                </a:xfrm>
                <a:prstGeom prst="rect">
                  <a:avLst/>
                </a:prstGeom>
              </p:spPr>
            </p:pic>
            <p:pic>
              <p:nvPicPr>
                <p:cNvPr id="103" name="図 102">
                  <a:extLst>
                    <a:ext uri="{FF2B5EF4-FFF2-40B4-BE49-F238E27FC236}">
                      <a16:creationId xmlns:a16="http://schemas.microsoft.com/office/drawing/2014/main" id="{191A75F2-38E1-0A47-B8EE-3177B9831D2A}"/>
                    </a:ext>
                  </a:extLst>
                </p:cNvPr>
                <p:cNvPicPr/>
                <p:nvPr/>
              </p:nvPicPr>
              <p:blipFill rotWithShape="1"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990" t="5703" r="52924" b="56923"/>
                <a:stretch/>
              </p:blipFill>
              <p:spPr>
                <a:xfrm>
                  <a:off x="-1083563" y="3624632"/>
                  <a:ext cx="1363366" cy="837238"/>
                </a:xfrm>
                <a:prstGeom prst="rect">
                  <a:avLst/>
                </a:prstGeom>
              </p:spPr>
            </p:pic>
            <p:sp>
              <p:nvSpPr>
                <p:cNvPr id="104" name="雲 103">
                  <a:extLst>
                    <a:ext uri="{FF2B5EF4-FFF2-40B4-BE49-F238E27FC236}">
                      <a16:creationId xmlns:a16="http://schemas.microsoft.com/office/drawing/2014/main" id="{93310C68-7766-6E4E-97D3-2EA42C748AB3}"/>
                    </a:ext>
                  </a:extLst>
                </p:cNvPr>
                <p:cNvSpPr/>
                <p:nvPr/>
              </p:nvSpPr>
              <p:spPr>
                <a:xfrm>
                  <a:off x="-897993" y="2350719"/>
                  <a:ext cx="2302748" cy="453125"/>
                </a:xfrm>
                <a:prstGeom prst="cloud">
                  <a:avLst/>
                </a:prstGeom>
                <a:solidFill>
                  <a:schemeClr val="accent5">
                    <a:lumMod val="25000"/>
                    <a:lumOff val="75000"/>
                  </a:scheme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r>
                    <a:rPr lang="en-US" altLang="ja-JP" sz="2800" kern="0" dirty="0">
                      <a:latin typeface="Hiragino Maru Gothic ProN W4" panose="020F0400000000000000" pitchFamily="34" charset="-128"/>
                      <a:ea typeface="Hiragino Maru Gothic ProN W4" panose="020F0400000000000000" pitchFamily="34" charset="-128"/>
                    </a:rPr>
                    <a:t>server</a:t>
                  </a:r>
                  <a:endParaRPr lang="ja-JP" altLang="en-US" sz="2800" kern="0" dirty="0"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endParaRPr>
                </a:p>
              </p:txBody>
            </p:sp>
            <p:sp>
              <p:nvSpPr>
                <p:cNvPr id="105" name="二等辺三角形 202">
                  <a:extLst>
                    <a:ext uri="{FF2B5EF4-FFF2-40B4-BE49-F238E27FC236}">
                      <a16:creationId xmlns:a16="http://schemas.microsoft.com/office/drawing/2014/main" id="{CAE9674A-A31F-DB4D-B264-95FC63EA0268}"/>
                    </a:ext>
                  </a:extLst>
                </p:cNvPr>
                <p:cNvSpPr/>
                <p:nvPr/>
              </p:nvSpPr>
              <p:spPr>
                <a:xfrm flipH="1">
                  <a:off x="1447231" y="4897133"/>
                  <a:ext cx="1767628" cy="1536952"/>
                </a:xfrm>
                <a:prstGeom prst="triangle">
                  <a:avLst/>
                </a:prstGeom>
                <a:solidFill>
                  <a:srgbClr val="44546A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ja-JP" altLang="en-US" kern="0">
                    <a:solidFill>
                      <a:prstClr val="white"/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endParaRPr>
                </a:p>
              </p:txBody>
            </p:sp>
            <p:sp>
              <p:nvSpPr>
                <p:cNvPr id="106" name="円/楕円 56">
                  <a:extLst>
                    <a:ext uri="{FF2B5EF4-FFF2-40B4-BE49-F238E27FC236}">
                      <a16:creationId xmlns:a16="http://schemas.microsoft.com/office/drawing/2014/main" id="{B5D67158-FA4F-2544-BC2F-06FDC70BE9E9}"/>
                    </a:ext>
                  </a:extLst>
                </p:cNvPr>
                <p:cNvSpPr/>
                <p:nvPr/>
              </p:nvSpPr>
              <p:spPr>
                <a:xfrm flipH="1">
                  <a:off x="1669370" y="4233427"/>
                  <a:ext cx="1323348" cy="1323348"/>
                </a:xfrm>
                <a:prstGeom prst="ellipse">
                  <a:avLst/>
                </a:prstGeom>
                <a:solidFill>
                  <a:srgbClr val="44546A">
                    <a:lumMod val="60000"/>
                    <a:lumOff val="40000"/>
                  </a:srgbClr>
                </a:solidFill>
                <a:ln w="1905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ja-JP" altLang="en-US" kern="0">
                    <a:solidFill>
                      <a:prstClr val="white"/>
                    </a:solidFill>
                    <a:latin typeface="Hiragino Maru Gothic ProN W4" panose="020F0400000000000000" pitchFamily="34" charset="-128"/>
                    <a:ea typeface="Hiragino Maru Gothic ProN W4" panose="020F0400000000000000" pitchFamily="34" charset="-128"/>
                  </a:endParaRPr>
                </a:p>
              </p:txBody>
            </p:sp>
            <p:pic>
              <p:nvPicPr>
                <p:cNvPr id="107" name="図 106">
                  <a:extLst>
                    <a:ext uri="{FF2B5EF4-FFF2-40B4-BE49-F238E27FC236}">
                      <a16:creationId xmlns:a16="http://schemas.microsoft.com/office/drawing/2014/main" id="{498B95EC-905C-A84B-9111-99638428EA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372998" flipH="1">
                  <a:off x="1704024" y="4230804"/>
                  <a:ext cx="955724" cy="1151114"/>
                </a:xfrm>
                <a:prstGeom prst="rect">
                  <a:avLst/>
                </a:prstGeom>
              </p:spPr>
            </p:pic>
          </p:grpSp>
          <p:cxnSp>
            <p:nvCxnSpPr>
              <p:cNvPr id="120" name="直線矢印コネクタ 119">
                <a:extLst>
                  <a:ext uri="{FF2B5EF4-FFF2-40B4-BE49-F238E27FC236}">
                    <a16:creationId xmlns:a16="http://schemas.microsoft.com/office/drawing/2014/main" id="{B81E63A4-1B98-7943-B28A-D2D813D51523}"/>
                  </a:ext>
                </a:extLst>
              </p:cNvPr>
              <p:cNvCxnSpPr>
                <a:cxnSpLocks/>
                <a:stCxn id="104" idx="2"/>
                <a:endCxn id="6" idx="4"/>
              </p:cNvCxnSpPr>
              <p:nvPr/>
            </p:nvCxnSpPr>
            <p:spPr>
              <a:xfrm flipH="1">
                <a:off x="6713785" y="1412595"/>
                <a:ext cx="1024923" cy="72958"/>
              </a:xfrm>
              <a:prstGeom prst="straightConnector1">
                <a:avLst/>
              </a:prstGeom>
              <a:ln w="76200">
                <a:solidFill>
                  <a:schemeClr val="tx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カギ線コネクタ 122">
                <a:extLst>
                  <a:ext uri="{FF2B5EF4-FFF2-40B4-BE49-F238E27FC236}">
                    <a16:creationId xmlns:a16="http://schemas.microsoft.com/office/drawing/2014/main" id="{3429A48C-3C3B-DB42-A9BE-27EE591B8C5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4923609" y="2836362"/>
                <a:ext cx="2740239" cy="840114"/>
              </a:xfrm>
              <a:prstGeom prst="bentConnector3">
                <a:avLst>
                  <a:gd name="adj1" fmla="val 50000"/>
                </a:avLst>
              </a:prstGeom>
              <a:ln w="76200">
                <a:solidFill>
                  <a:schemeClr val="tx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テキスト ボックス 134">
              <a:extLst>
                <a:ext uri="{FF2B5EF4-FFF2-40B4-BE49-F238E27FC236}">
                  <a16:creationId xmlns:a16="http://schemas.microsoft.com/office/drawing/2014/main" id="{FA5ED726-6A21-264A-B3EB-251380086806}"/>
                </a:ext>
              </a:extLst>
            </p:cNvPr>
            <p:cNvSpPr txBox="1"/>
            <p:nvPr/>
          </p:nvSpPr>
          <p:spPr>
            <a:xfrm>
              <a:off x="12363723" y="123284"/>
              <a:ext cx="21180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800" b="1">
                  <a:latin typeface="Meiryo" panose="020B0604030504040204" pitchFamily="34" charset="-128"/>
                  <a:ea typeface="Meiryo" panose="020B0604030504040204" pitchFamily="34" charset="-128"/>
                </a:rPr>
                <a:t>議論資料</a:t>
              </a:r>
            </a:p>
          </p:txBody>
        </p:sp>
        <p:sp>
          <p:nvSpPr>
            <p:cNvPr id="59" name="環状矢印 58">
              <a:extLst>
                <a:ext uri="{FF2B5EF4-FFF2-40B4-BE49-F238E27FC236}">
                  <a16:creationId xmlns:a16="http://schemas.microsoft.com/office/drawing/2014/main" id="{CD37A81A-990A-8244-AFA4-B46DB7B03CC4}"/>
                </a:ext>
              </a:extLst>
            </p:cNvPr>
            <p:cNvSpPr/>
            <p:nvPr/>
          </p:nvSpPr>
          <p:spPr>
            <a:xfrm rot="710447" flipH="1">
              <a:off x="9328281" y="449176"/>
              <a:ext cx="4398478" cy="5368562"/>
            </a:xfrm>
            <a:prstGeom prst="circularArrow">
              <a:avLst>
                <a:gd name="adj1" fmla="val 4333"/>
                <a:gd name="adj2" fmla="val 1142319"/>
                <a:gd name="adj3" fmla="val 20489723"/>
                <a:gd name="adj4" fmla="val 15433264"/>
                <a:gd name="adj5" fmla="val 547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pic>
          <p:nvPicPr>
            <p:cNvPr id="63" name="図 62">
              <a:extLst>
                <a:ext uri="{FF2B5EF4-FFF2-40B4-BE49-F238E27FC236}">
                  <a16:creationId xmlns:a16="http://schemas.microsoft.com/office/drawing/2014/main" id="{D44A8271-2F77-2144-81D4-9CE953CEF92F}"/>
                </a:ext>
              </a:extLst>
            </p:cNvPr>
            <p:cNvPicPr/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314" t="488" r="1940"/>
            <a:stretch/>
          </p:blipFill>
          <p:spPr>
            <a:xfrm>
              <a:off x="12302531" y="559943"/>
              <a:ext cx="2390390" cy="3007183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4EF20900-BF1E-CF44-B05B-C73FEB9C8FBC}"/>
                </a:ext>
              </a:extLst>
            </p:cNvPr>
            <p:cNvSpPr/>
            <p:nvPr/>
          </p:nvSpPr>
          <p:spPr>
            <a:xfrm>
              <a:off x="12523574" y="950193"/>
              <a:ext cx="962652" cy="441232"/>
            </a:xfrm>
            <a:prstGeom prst="rect">
              <a:avLst/>
            </a:prstGeom>
            <a:solidFill>
              <a:schemeClr val="accent1">
                <a:alpha val="1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cxnSp>
          <p:nvCxnSpPr>
            <p:cNvPr id="65" name="直線コネクタ 64">
              <a:extLst>
                <a:ext uri="{FF2B5EF4-FFF2-40B4-BE49-F238E27FC236}">
                  <a16:creationId xmlns:a16="http://schemas.microsoft.com/office/drawing/2014/main" id="{9E045A85-669D-E44B-87C8-47C297ECF003}"/>
                </a:ext>
              </a:extLst>
            </p:cNvPr>
            <p:cNvCxnSpPr>
              <a:cxnSpLocks/>
            </p:cNvCxnSpPr>
            <p:nvPr/>
          </p:nvCxnSpPr>
          <p:spPr>
            <a:xfrm>
              <a:off x="13486226" y="1412595"/>
              <a:ext cx="2118011" cy="2472654"/>
            </a:xfrm>
            <a:prstGeom prst="line">
              <a:avLst/>
            </a:prstGeom>
            <a:ln w="3492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B21A1188-C2B3-ED4C-A9C1-502A67C36A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754727" y="1372953"/>
              <a:ext cx="782698" cy="2492945"/>
            </a:xfrm>
            <a:prstGeom prst="line">
              <a:avLst/>
            </a:prstGeom>
            <a:ln w="3492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0" name="図 59">
            <a:extLst>
              <a:ext uri="{FF2B5EF4-FFF2-40B4-BE49-F238E27FC236}">
                <a16:creationId xmlns:a16="http://schemas.microsoft.com/office/drawing/2014/main" id="{A1732482-17F5-CE4B-A25D-2E2B9CE857E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44055" t="5749"/>
          <a:stretch/>
        </p:blipFill>
        <p:spPr>
          <a:xfrm>
            <a:off x="12047660" y="7107856"/>
            <a:ext cx="1721034" cy="128635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90577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083786" y="-671688"/>
            <a:ext cx="18693944" cy="2356556"/>
          </a:xfrm>
        </p:spPr>
        <p:txBody>
          <a:bodyPr/>
          <a:lstStyle/>
          <a:p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/>
          </p:cNvPicPr>
          <p:nvPr>
            <p:ph idx="1"/>
          </p:nvPr>
        </p:nvPicPr>
        <p:blipFill rotWithShape="1">
          <a:blip r:embed="rId2"/>
          <a:srcRect l="53934" t="43383" r="31312" b="21292"/>
          <a:stretch/>
        </p:blipFill>
        <p:spPr bwMode="auto">
          <a:xfrm>
            <a:off x="8543500" y="11043380"/>
            <a:ext cx="8994038" cy="484517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961C84-4AC8-5D4A-B4A3-1908EA302C48}"/>
              </a:ext>
            </a:extLst>
          </p:cNvPr>
          <p:cNvSpPr txBox="1"/>
          <p:nvPr/>
        </p:nvSpPr>
        <p:spPr>
          <a:xfrm>
            <a:off x="8695361" y="16202228"/>
            <a:ext cx="3742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研究活動オントロジー</a:t>
            </a:r>
            <a:r>
              <a:rPr kumimoji="1" lang="en-US" altLang="ja-JP" b="1" dirty="0"/>
              <a:t>[Mori 2019]</a:t>
            </a:r>
            <a:endParaRPr kumimoji="1" lang="ja-JP" altLang="en-US" b="1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5D0CB433-86FA-4E40-98D3-8F66BF16B478}"/>
              </a:ext>
            </a:extLst>
          </p:cNvPr>
          <p:cNvSpPr txBox="1"/>
          <p:nvPr/>
        </p:nvSpPr>
        <p:spPr>
          <a:xfrm>
            <a:off x="14668613" y="16214466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議論意図オントロジー</a:t>
            </a:r>
          </a:p>
        </p:txBody>
      </p:sp>
      <p:sp>
        <p:nvSpPr>
          <p:cNvPr id="22" name="フレーム 21">
            <a:extLst>
              <a:ext uri="{FF2B5EF4-FFF2-40B4-BE49-F238E27FC236}">
                <a16:creationId xmlns:a16="http://schemas.microsoft.com/office/drawing/2014/main" id="{3BB8559F-A9C7-154A-8F0B-F51A706CC3D0}"/>
              </a:ext>
            </a:extLst>
          </p:cNvPr>
          <p:cNvSpPr/>
          <p:nvPr/>
        </p:nvSpPr>
        <p:spPr>
          <a:xfrm>
            <a:off x="8208201" y="11250468"/>
            <a:ext cx="4716624" cy="4838700"/>
          </a:xfrm>
          <a:prstGeom prst="frame">
            <a:avLst>
              <a:gd name="adj1" fmla="val 206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フレーム 22">
            <a:extLst>
              <a:ext uri="{FF2B5EF4-FFF2-40B4-BE49-F238E27FC236}">
                <a16:creationId xmlns:a16="http://schemas.microsoft.com/office/drawing/2014/main" id="{B3DD0A8D-2E73-3540-9115-E2273506AC68}"/>
              </a:ext>
            </a:extLst>
          </p:cNvPr>
          <p:cNvSpPr/>
          <p:nvPr/>
        </p:nvSpPr>
        <p:spPr>
          <a:xfrm>
            <a:off x="12924825" y="11250468"/>
            <a:ext cx="5989476" cy="4838700"/>
          </a:xfrm>
          <a:prstGeom prst="frame">
            <a:avLst>
              <a:gd name="adj1" fmla="val 206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grpSp>
        <p:nvGrpSpPr>
          <p:cNvPr id="9" name="グループ化 8"/>
          <p:cNvGrpSpPr/>
          <p:nvPr/>
        </p:nvGrpSpPr>
        <p:grpSpPr>
          <a:xfrm>
            <a:off x="-4648200" y="-2599733"/>
            <a:ext cx="10287455" cy="4459379"/>
            <a:chOff x="-280375" y="4190999"/>
            <a:chExt cx="10287455" cy="4459379"/>
          </a:xfrm>
        </p:grpSpPr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DCF77194-A5DC-7848-AA80-24DCB1F2F559}"/>
                </a:ext>
              </a:extLst>
            </p:cNvPr>
            <p:cNvSpPr txBox="1"/>
            <p:nvPr/>
          </p:nvSpPr>
          <p:spPr>
            <a:xfrm>
              <a:off x="2885645" y="8281046"/>
              <a:ext cx="37423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b="1" dirty="0"/>
                <a:t>研究活動オントロジー</a:t>
              </a:r>
              <a:r>
                <a:rPr kumimoji="1" lang="en-US" altLang="ja-JP" b="1" dirty="0"/>
                <a:t>[Mori 2019]</a:t>
              </a:r>
              <a:endParaRPr kumimoji="1" lang="ja-JP" altLang="en-US" b="1" dirty="0"/>
            </a:p>
          </p:txBody>
        </p:sp>
        <p:pic>
          <p:nvPicPr>
            <p:cNvPr id="8" name="図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80375" y="4191000"/>
              <a:ext cx="10287455" cy="3966823"/>
            </a:xfrm>
            <a:prstGeom prst="rect">
              <a:avLst/>
            </a:prstGeom>
          </p:spPr>
        </p:pic>
        <p:sp>
          <p:nvSpPr>
            <p:cNvPr id="19" name="フレーム 18">
              <a:extLst>
                <a:ext uri="{FF2B5EF4-FFF2-40B4-BE49-F238E27FC236}">
                  <a16:creationId xmlns:a16="http://schemas.microsoft.com/office/drawing/2014/main" id="{FB53831B-A45B-5947-A600-F04413AE20FA}"/>
                </a:ext>
              </a:extLst>
            </p:cNvPr>
            <p:cNvSpPr/>
            <p:nvPr/>
          </p:nvSpPr>
          <p:spPr>
            <a:xfrm>
              <a:off x="-280375" y="4190999"/>
              <a:ext cx="9805375" cy="3966823"/>
            </a:xfrm>
            <a:prstGeom prst="frame">
              <a:avLst>
                <a:gd name="adj1" fmla="val 2063"/>
              </a:avLst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40" name="図 3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176" y="3281865"/>
            <a:ext cx="10517024" cy="5656730"/>
          </a:xfrm>
          <a:prstGeom prst="rect">
            <a:avLst/>
          </a:prstGeom>
        </p:spPr>
      </p:pic>
      <p:sp>
        <p:nvSpPr>
          <p:cNvPr id="41" name="フレーム 40">
            <a:extLst>
              <a:ext uri="{FF2B5EF4-FFF2-40B4-BE49-F238E27FC236}">
                <a16:creationId xmlns:a16="http://schemas.microsoft.com/office/drawing/2014/main" id="{BB6507FF-AE72-C940-B542-D9BD16653019}"/>
              </a:ext>
            </a:extLst>
          </p:cNvPr>
          <p:cNvSpPr/>
          <p:nvPr/>
        </p:nvSpPr>
        <p:spPr>
          <a:xfrm>
            <a:off x="10186747" y="3281865"/>
            <a:ext cx="5030676" cy="5425069"/>
          </a:xfrm>
          <a:prstGeom prst="frame">
            <a:avLst>
              <a:gd name="adj1" fmla="val 206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3" name="フレーム 42">
            <a:extLst>
              <a:ext uri="{FF2B5EF4-FFF2-40B4-BE49-F238E27FC236}">
                <a16:creationId xmlns:a16="http://schemas.microsoft.com/office/drawing/2014/main" id="{FB53831B-A45B-5947-A600-F04413AE20FA}"/>
              </a:ext>
            </a:extLst>
          </p:cNvPr>
          <p:cNvSpPr/>
          <p:nvPr/>
        </p:nvSpPr>
        <p:spPr>
          <a:xfrm>
            <a:off x="5000978" y="3281865"/>
            <a:ext cx="5185768" cy="5425068"/>
          </a:xfrm>
          <a:prstGeom prst="frame">
            <a:avLst>
              <a:gd name="adj1" fmla="val 206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AFD8612E-4C9D-FB44-98B1-3F1ED078C959}"/>
              </a:ext>
            </a:extLst>
          </p:cNvPr>
          <p:cNvSpPr txBox="1"/>
          <p:nvPr/>
        </p:nvSpPr>
        <p:spPr>
          <a:xfrm>
            <a:off x="11268467" y="8803128"/>
            <a:ext cx="3040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論理構成意図</a:t>
            </a:r>
            <a:r>
              <a:rPr kumimoji="1" lang="ja-JP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オントロジー</a:t>
            </a: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DCF77194-A5DC-7848-AA80-24DCB1F2F559}"/>
              </a:ext>
            </a:extLst>
          </p:cNvPr>
          <p:cNvSpPr txBox="1"/>
          <p:nvPr/>
        </p:nvSpPr>
        <p:spPr>
          <a:xfrm>
            <a:off x="5808590" y="8803128"/>
            <a:ext cx="3751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研究活動オントロジー</a:t>
            </a:r>
            <a:r>
              <a:rPr kumimoji="1" lang="en-US" altLang="ja-JP" b="1" dirty="0"/>
              <a:t>[Mori 2019]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301744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/>
          </p:cNvPicPr>
          <p:nvPr>
            <p:ph idx="1"/>
          </p:nvPr>
        </p:nvPicPr>
        <p:blipFill rotWithShape="1">
          <a:blip r:embed="rId2"/>
          <a:srcRect l="41565" t="70663" r="38940" b="22839"/>
          <a:stretch/>
        </p:blipFill>
        <p:spPr bwMode="auto">
          <a:xfrm>
            <a:off x="2484119" y="5384800"/>
            <a:ext cx="7815581" cy="1117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テキスト ボックス 2"/>
          <p:cNvSpPr txBox="1"/>
          <p:nvPr/>
        </p:nvSpPr>
        <p:spPr>
          <a:xfrm>
            <a:off x="2561771" y="4861580"/>
            <a:ext cx="6023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/>
              <a:t>ルール①に基づく検出結果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561771" y="7177818"/>
            <a:ext cx="6023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/>
              <a:t>ルール②に基づく検出結果</a:t>
            </a:r>
          </a:p>
        </p:txBody>
      </p:sp>
      <p:pic>
        <p:nvPicPr>
          <p:cNvPr id="7" name="コンテンツ プレースホルダー 3"/>
          <p:cNvPicPr>
            <a:picLocks/>
          </p:cNvPicPr>
          <p:nvPr/>
        </p:nvPicPr>
        <p:blipFill rotWithShape="1">
          <a:blip r:embed="rId2"/>
          <a:srcRect l="41545" t="82857" r="38940" b="10687"/>
          <a:stretch/>
        </p:blipFill>
        <p:spPr bwMode="auto">
          <a:xfrm>
            <a:off x="2468880" y="7680374"/>
            <a:ext cx="7823574" cy="11103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正方形/長方形 9"/>
          <p:cNvSpPr/>
          <p:nvPr/>
        </p:nvSpPr>
        <p:spPr>
          <a:xfrm>
            <a:off x="2557780" y="6235700"/>
            <a:ext cx="7678420" cy="15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2484119" y="8524018"/>
            <a:ext cx="7678420" cy="15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42619" y="9502001"/>
            <a:ext cx="604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 dirty="0"/>
              <a:t>０</a:t>
            </a:r>
          </a:p>
        </p:txBody>
      </p:sp>
      <p:pic>
        <p:nvPicPr>
          <p:cNvPr id="15" name="コンテンツ プレースホルダー 3"/>
          <p:cNvPicPr>
            <a:picLocks/>
          </p:cNvPicPr>
          <p:nvPr/>
        </p:nvPicPr>
        <p:blipFill rotWithShape="1">
          <a:blip r:embed="rId2"/>
          <a:srcRect l="59902" t="75539" r="39602" b="23243"/>
          <a:stretch/>
        </p:blipFill>
        <p:spPr bwMode="auto">
          <a:xfrm>
            <a:off x="9754528" y="6235700"/>
            <a:ext cx="265922" cy="2096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コンテンツ プレースホルダー 3">
            <a:extLst>
              <a:ext uri="{FF2B5EF4-FFF2-40B4-BE49-F238E27FC236}">
                <a16:creationId xmlns:a16="http://schemas.microsoft.com/office/drawing/2014/main" id="{89C59078-1197-964E-829C-2C78D8C32433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41731" t="75518" r="57882" b="23504"/>
          <a:stretch/>
        </p:blipFill>
        <p:spPr bwMode="auto">
          <a:xfrm>
            <a:off x="2484119" y="8516080"/>
            <a:ext cx="207964" cy="1682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コンテンツ プレースホルダー 3">
            <a:extLst>
              <a:ext uri="{FF2B5EF4-FFF2-40B4-BE49-F238E27FC236}">
                <a16:creationId xmlns:a16="http://schemas.microsoft.com/office/drawing/2014/main" id="{E6026911-E677-B14C-AC5F-EDDDFFC15D05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41731" t="75518" r="57882" b="23504"/>
          <a:stretch/>
        </p:blipFill>
        <p:spPr bwMode="auto">
          <a:xfrm>
            <a:off x="2494280" y="6227762"/>
            <a:ext cx="207964" cy="1682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コンテンツ プレースホルダー 3">
            <a:extLst>
              <a:ext uri="{FF2B5EF4-FFF2-40B4-BE49-F238E27FC236}">
                <a16:creationId xmlns:a16="http://schemas.microsoft.com/office/drawing/2014/main" id="{7543230B-572D-1E41-B812-475C43304B35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59902" t="75539" r="39602" b="23243"/>
          <a:stretch/>
        </p:blipFill>
        <p:spPr bwMode="auto">
          <a:xfrm>
            <a:off x="9754528" y="8542867"/>
            <a:ext cx="265922" cy="2096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9" name="直線コネクタ 66">
            <a:extLst>
              <a:ext uri="{FF2B5EF4-FFF2-40B4-BE49-F238E27FC236}">
                <a16:creationId xmlns:a16="http://schemas.microsoft.com/office/drawing/2014/main" id="{92D9B4ED-BD52-654C-A7EA-E698164A44BD}"/>
              </a:ext>
            </a:extLst>
          </p:cNvPr>
          <p:cNvCxnSpPr>
            <a:cxnSpLocks/>
          </p:cNvCxnSpPr>
          <p:nvPr/>
        </p:nvCxnSpPr>
        <p:spPr>
          <a:xfrm rot="5400000">
            <a:off x="6925134" y="8279459"/>
            <a:ext cx="1417664" cy="609967"/>
          </a:xfrm>
          <a:prstGeom prst="bentConnector3">
            <a:avLst>
              <a:gd name="adj1" fmla="val 258"/>
            </a:avLst>
          </a:prstGeom>
          <a:ln cap="rnd" cmpd="sng">
            <a:solidFill>
              <a:schemeClr val="tx1"/>
            </a:solidFill>
            <a:prstDash val="lgDash"/>
            <a:round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66">
            <a:extLst>
              <a:ext uri="{FF2B5EF4-FFF2-40B4-BE49-F238E27FC236}">
                <a16:creationId xmlns:a16="http://schemas.microsoft.com/office/drawing/2014/main" id="{444BFD89-FCFD-8541-8D54-0711EBDBEB66}"/>
              </a:ext>
            </a:extLst>
          </p:cNvPr>
          <p:cNvCxnSpPr>
            <a:cxnSpLocks/>
          </p:cNvCxnSpPr>
          <p:nvPr/>
        </p:nvCxnSpPr>
        <p:spPr>
          <a:xfrm rot="5400000">
            <a:off x="7290146" y="8276327"/>
            <a:ext cx="1163233" cy="870660"/>
          </a:xfrm>
          <a:prstGeom prst="bentConnector3">
            <a:avLst>
              <a:gd name="adj1" fmla="val 50000"/>
            </a:avLst>
          </a:prstGeom>
          <a:ln cap="rnd" cmpd="sng">
            <a:solidFill>
              <a:schemeClr val="tx1"/>
            </a:solidFill>
            <a:prstDash val="lgDash"/>
            <a:round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66">
            <a:extLst>
              <a:ext uri="{FF2B5EF4-FFF2-40B4-BE49-F238E27FC236}">
                <a16:creationId xmlns:a16="http://schemas.microsoft.com/office/drawing/2014/main" id="{A9893DF6-17F3-294A-B220-89EDF0D65479}"/>
              </a:ext>
            </a:extLst>
          </p:cNvPr>
          <p:cNvCxnSpPr>
            <a:cxnSpLocks/>
          </p:cNvCxnSpPr>
          <p:nvPr/>
        </p:nvCxnSpPr>
        <p:spPr>
          <a:xfrm>
            <a:off x="5988997" y="8235546"/>
            <a:ext cx="1226236" cy="1059074"/>
          </a:xfrm>
          <a:prstGeom prst="bentConnector3">
            <a:avLst>
              <a:gd name="adj1" fmla="val 50000"/>
            </a:avLst>
          </a:prstGeom>
          <a:ln cap="rnd" cmpd="sng">
            <a:solidFill>
              <a:schemeClr val="tx1"/>
            </a:solidFill>
            <a:prstDash val="lgDash"/>
            <a:round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C33CFA4E-F5D5-734E-BB08-3AB4039A4B4A}"/>
              </a:ext>
            </a:extLst>
          </p:cNvPr>
          <p:cNvSpPr txBox="1"/>
          <p:nvPr/>
        </p:nvSpPr>
        <p:spPr>
          <a:xfrm>
            <a:off x="3673014" y="9317920"/>
            <a:ext cx="540153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241</a:t>
            </a:r>
            <a:r>
              <a:rPr kumimoji="1" lang="ja-JP" altLang="en-US" dirty="0"/>
              <a:t>区間（</a:t>
            </a:r>
            <a:r>
              <a:rPr kumimoji="1" lang="en-US" altLang="ja-JP" dirty="0"/>
              <a:t>40min</a:t>
            </a:r>
            <a:r>
              <a:rPr kumimoji="1" lang="ja-JP" altLang="en-US" dirty="0"/>
              <a:t>）</a:t>
            </a:r>
            <a:r>
              <a:rPr kumimoji="1" lang="ja-JP" altLang="en-US" dirty="0" smtClean="0"/>
              <a:t>中３区間</a:t>
            </a:r>
            <a:r>
              <a:rPr kumimoji="1" lang="en-US" altLang="ja-JP" dirty="0"/>
              <a:t>(30sec)</a:t>
            </a:r>
            <a:r>
              <a:rPr kumimoji="1" lang="ja-JP" altLang="en-US" dirty="0" err="1"/>
              <a:t>が検</a:t>
            </a:r>
            <a:r>
              <a:rPr kumimoji="1" lang="ja-JP" altLang="en-US" dirty="0"/>
              <a:t>出された</a:t>
            </a:r>
          </a:p>
        </p:txBody>
      </p:sp>
      <p:cxnSp>
        <p:nvCxnSpPr>
          <p:cNvPr id="37" name="直線コネクタ 66">
            <a:extLst>
              <a:ext uri="{FF2B5EF4-FFF2-40B4-BE49-F238E27FC236}">
                <a16:creationId xmlns:a16="http://schemas.microsoft.com/office/drawing/2014/main" id="{BEA8C08F-97F1-3B44-88C3-9790CA686BB1}"/>
              </a:ext>
            </a:extLst>
          </p:cNvPr>
          <p:cNvCxnSpPr>
            <a:cxnSpLocks/>
            <a:endCxn id="38" idx="0"/>
          </p:cNvCxnSpPr>
          <p:nvPr/>
        </p:nvCxnSpPr>
        <p:spPr>
          <a:xfrm rot="10800000" flipV="1">
            <a:off x="6373783" y="5616429"/>
            <a:ext cx="1464848" cy="1006106"/>
          </a:xfrm>
          <a:prstGeom prst="bentConnector2">
            <a:avLst/>
          </a:prstGeom>
          <a:ln cap="rnd" cmpd="sng">
            <a:solidFill>
              <a:schemeClr val="tx1"/>
            </a:solidFill>
            <a:prstDash val="lgDash"/>
            <a:round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A4AA953A-D7BE-FB44-93D8-034CFC07E940}"/>
              </a:ext>
            </a:extLst>
          </p:cNvPr>
          <p:cNvSpPr txBox="1"/>
          <p:nvPr/>
        </p:nvSpPr>
        <p:spPr>
          <a:xfrm>
            <a:off x="3673014" y="6622535"/>
            <a:ext cx="540153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241</a:t>
            </a:r>
            <a:r>
              <a:rPr kumimoji="1" lang="ja-JP" altLang="en-US"/>
              <a:t>区間（</a:t>
            </a:r>
            <a:r>
              <a:rPr kumimoji="1" lang="en-US" altLang="ja-JP" dirty="0"/>
              <a:t>40min</a:t>
            </a:r>
            <a:r>
              <a:rPr kumimoji="1" lang="ja-JP" altLang="en-US"/>
              <a:t>）中１区間</a:t>
            </a:r>
            <a:r>
              <a:rPr kumimoji="1" lang="en-US" altLang="ja-JP" dirty="0"/>
              <a:t>(10sec)</a:t>
            </a:r>
            <a:r>
              <a:rPr kumimoji="1" lang="ja-JP" altLang="en-US"/>
              <a:t>が検出された</a:t>
            </a:r>
          </a:p>
        </p:txBody>
      </p:sp>
    </p:spTree>
    <p:extLst>
      <p:ext uri="{BB962C8B-B14F-4D97-AF65-F5344CB8AC3E}">
        <p14:creationId xmlns:p14="http://schemas.microsoft.com/office/powerpoint/2010/main" val="2450055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8251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14553</TotalTime>
  <Words>180</Words>
  <Application>Microsoft Office PowerPoint</Application>
  <PresentationFormat>ユーザー設定</PresentationFormat>
  <Paragraphs>48</Paragraphs>
  <Slides>6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4" baseType="lpstr">
      <vt:lpstr>Hiragino Maru Gothic ProN W4</vt:lpstr>
      <vt:lpstr>Meiryo</vt:lpstr>
      <vt:lpstr>游ゴシック</vt:lpstr>
      <vt:lpstr>游ゴシック Light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User</dc:creator>
  <cp:lastModifiedBy>正野 敦也</cp:lastModifiedBy>
  <cp:revision>57</cp:revision>
  <cp:lastPrinted>2020-02-27T03:43:27Z</cp:lastPrinted>
  <dcterms:created xsi:type="dcterms:W3CDTF">2020-02-26T22:46:57Z</dcterms:created>
  <dcterms:modified xsi:type="dcterms:W3CDTF">2020-03-10T06:56:48Z</dcterms:modified>
</cp:coreProperties>
</file>

<file path=docProps/thumbnail.jpeg>
</file>